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313" r:id="rId22"/>
    <p:sldId id="314" r:id="rId23"/>
    <p:sldId id="278" r:id="rId24"/>
    <p:sldId id="277" r:id="rId25"/>
    <p:sldId id="282" r:id="rId26"/>
    <p:sldId id="283" r:id="rId27"/>
    <p:sldId id="279" r:id="rId28"/>
    <p:sldId id="284" r:id="rId29"/>
    <p:sldId id="285" r:id="rId30"/>
    <p:sldId id="280" r:id="rId31"/>
    <p:sldId id="286" r:id="rId32"/>
    <p:sldId id="287" r:id="rId33"/>
    <p:sldId id="304" r:id="rId34"/>
    <p:sldId id="281" r:id="rId35"/>
    <p:sldId id="288" r:id="rId36"/>
    <p:sldId id="305" r:id="rId37"/>
    <p:sldId id="306" r:id="rId38"/>
    <p:sldId id="289" r:id="rId39"/>
    <p:sldId id="290" r:id="rId40"/>
    <p:sldId id="291" r:id="rId41"/>
    <p:sldId id="308" r:id="rId42"/>
    <p:sldId id="309" r:id="rId43"/>
    <p:sldId id="310" r:id="rId44"/>
    <p:sldId id="293" r:id="rId45"/>
    <p:sldId id="292" r:id="rId46"/>
    <p:sldId id="294" r:id="rId47"/>
    <p:sldId id="295" r:id="rId48"/>
    <p:sldId id="311" r:id="rId49"/>
    <p:sldId id="312" r:id="rId50"/>
    <p:sldId id="296" r:id="rId51"/>
    <p:sldId id="297" r:id="rId52"/>
    <p:sldId id="298" r:id="rId53"/>
    <p:sldId id="299" r:id="rId54"/>
    <p:sldId id="315" r:id="rId55"/>
    <p:sldId id="316" r:id="rId56"/>
    <p:sldId id="300" r:id="rId57"/>
    <p:sldId id="301" r:id="rId58"/>
    <p:sldId id="302" r:id="rId59"/>
    <p:sldId id="303" r:id="rId60"/>
    <p:sldId id="307" r:id="rId61"/>
    <p:sldId id="317" r:id="rId62"/>
    <p:sldId id="276" r:id="rId63"/>
  </p:sldIdLst>
  <p:sldSz cx="9144000" cy="5143500" type="screen16x9"/>
  <p:notesSz cx="6858000" cy="9144000"/>
  <p:embeddedFontLst>
    <p:embeddedFont>
      <p:font typeface="Roboto" panose="02000000000000000000" pitchFamily="2" charset="0"/>
      <p:regular r:id="rId65"/>
      <p:bold r:id="rId66"/>
      <p:italic r:id="rId67"/>
      <p:boldItalic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0" d="100"/>
          <a:sy n="120" d="100"/>
        </p:scale>
        <p:origin x="370" y="6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4.fntdata"/><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2.fntdata"/><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DAD49A-F09C-4795-8BC9-BA38EA888348}" type="doc">
      <dgm:prSet loTypeId="urn:microsoft.com/office/officeart/2005/8/layout/hierarchy6" loCatId="hierarchy" qsTypeId="urn:microsoft.com/office/officeart/2005/8/quickstyle/simple1" qsCatId="simple" csTypeId="urn:microsoft.com/office/officeart/2005/8/colors/accent1_2" csCatId="accent1" phldr="1"/>
      <dgm:spPr/>
      <dgm:t>
        <a:bodyPr/>
        <a:lstStyle/>
        <a:p>
          <a:endParaRPr lang="en-US"/>
        </a:p>
      </dgm:t>
    </dgm:pt>
    <dgm:pt modelId="{48B51222-CC64-47E3-90D1-F414F52D9926}">
      <dgm:prSet phldrT="[Text]"/>
      <dgm:spPr/>
      <dgm:t>
        <a:bodyPr/>
        <a:lstStyle/>
        <a:p>
          <a:r>
            <a:rPr lang="en-US" dirty="0"/>
            <a:t>Authentication</a:t>
          </a:r>
        </a:p>
      </dgm:t>
    </dgm:pt>
    <dgm:pt modelId="{F4F5F6C7-88F3-4D3D-A546-0C865E05721E}" type="parTrans" cxnId="{C230F953-526F-4AAA-B94A-86503246BDA7}">
      <dgm:prSet/>
      <dgm:spPr/>
      <dgm:t>
        <a:bodyPr/>
        <a:lstStyle/>
        <a:p>
          <a:endParaRPr lang="en-US"/>
        </a:p>
      </dgm:t>
    </dgm:pt>
    <dgm:pt modelId="{EC4B5AD7-0734-451B-95CD-ACD4AF0B6675}" type="sibTrans" cxnId="{C230F953-526F-4AAA-B94A-86503246BDA7}">
      <dgm:prSet/>
      <dgm:spPr/>
      <dgm:t>
        <a:bodyPr/>
        <a:lstStyle/>
        <a:p>
          <a:endParaRPr lang="en-US"/>
        </a:p>
      </dgm:t>
    </dgm:pt>
    <dgm:pt modelId="{CA4C0D7A-7ADF-4CBE-A795-FFD2B80506F2}">
      <dgm:prSet phldrT="[Text]"/>
      <dgm:spPr/>
      <dgm:t>
        <a:bodyPr/>
        <a:lstStyle/>
        <a:p>
          <a:r>
            <a:rPr lang="en-US" dirty="0"/>
            <a:t>Session scoped Authentication</a:t>
          </a:r>
        </a:p>
      </dgm:t>
    </dgm:pt>
    <dgm:pt modelId="{66F22879-5784-4112-B42E-C3966373975A}" type="parTrans" cxnId="{36406780-629E-4BAA-90F7-48567C7F2BB3}">
      <dgm:prSet/>
      <dgm:spPr/>
      <dgm:t>
        <a:bodyPr/>
        <a:lstStyle/>
        <a:p>
          <a:endParaRPr lang="en-US"/>
        </a:p>
      </dgm:t>
    </dgm:pt>
    <dgm:pt modelId="{AE344E91-8337-4497-B1D3-2E2D2269D3FA}" type="sibTrans" cxnId="{36406780-629E-4BAA-90F7-48567C7F2BB3}">
      <dgm:prSet/>
      <dgm:spPr/>
      <dgm:t>
        <a:bodyPr/>
        <a:lstStyle/>
        <a:p>
          <a:endParaRPr lang="en-US"/>
        </a:p>
      </dgm:t>
    </dgm:pt>
    <dgm:pt modelId="{993487C9-FB63-4E73-9AAF-545BE2CF8664}">
      <dgm:prSet phldrT="[Text]"/>
      <dgm:spPr/>
      <dgm:t>
        <a:bodyPr/>
        <a:lstStyle/>
        <a:p>
          <a:r>
            <a:rPr lang="en-US" dirty="0"/>
            <a:t>Storage access key</a:t>
          </a:r>
        </a:p>
      </dgm:t>
    </dgm:pt>
    <dgm:pt modelId="{C4337146-0DD3-4345-AE27-BE3C623D986A}" type="parTrans" cxnId="{96CF8A45-C6C5-4EDB-B77B-A41840ED960B}">
      <dgm:prSet/>
      <dgm:spPr/>
      <dgm:t>
        <a:bodyPr/>
        <a:lstStyle/>
        <a:p>
          <a:endParaRPr lang="en-US"/>
        </a:p>
      </dgm:t>
    </dgm:pt>
    <dgm:pt modelId="{42F992CD-47D1-47FF-A321-276514B4F379}" type="sibTrans" cxnId="{96CF8A45-C6C5-4EDB-B77B-A41840ED960B}">
      <dgm:prSet/>
      <dgm:spPr/>
      <dgm:t>
        <a:bodyPr/>
        <a:lstStyle/>
        <a:p>
          <a:endParaRPr lang="en-US"/>
        </a:p>
      </dgm:t>
    </dgm:pt>
    <dgm:pt modelId="{38707CDC-0719-4710-8286-89BFCF620490}">
      <dgm:prSet phldrT="[Text]"/>
      <dgm:spPr/>
      <dgm:t>
        <a:bodyPr/>
        <a:lstStyle/>
        <a:p>
          <a:r>
            <a:rPr lang="en-US" dirty="0"/>
            <a:t>Shared access signature (SAS Token)</a:t>
          </a:r>
        </a:p>
      </dgm:t>
    </dgm:pt>
    <dgm:pt modelId="{3B39F46A-5368-45BE-8CA1-6493109A0479}" type="parTrans" cxnId="{484A9475-8138-439E-80DB-29C66CBE52C6}">
      <dgm:prSet/>
      <dgm:spPr/>
      <dgm:t>
        <a:bodyPr/>
        <a:lstStyle/>
        <a:p>
          <a:endParaRPr lang="en-US"/>
        </a:p>
      </dgm:t>
    </dgm:pt>
    <dgm:pt modelId="{7EC853F9-D222-419F-90E7-A959A444089A}" type="sibTrans" cxnId="{484A9475-8138-439E-80DB-29C66CBE52C6}">
      <dgm:prSet/>
      <dgm:spPr/>
      <dgm:t>
        <a:bodyPr/>
        <a:lstStyle/>
        <a:p>
          <a:endParaRPr lang="en-US"/>
        </a:p>
      </dgm:t>
    </dgm:pt>
    <dgm:pt modelId="{ADE8E54B-C373-4B4F-9B97-32E6523D1BFD}">
      <dgm:prSet phldrT="[Text]"/>
      <dgm:spPr/>
      <dgm:t>
        <a:bodyPr/>
        <a:lstStyle/>
        <a:p>
          <a:r>
            <a:rPr lang="en-US" dirty="0"/>
            <a:t>Cluster Scoped Authentication</a:t>
          </a:r>
        </a:p>
      </dgm:t>
    </dgm:pt>
    <dgm:pt modelId="{043C18BB-6502-4F97-B6E0-3667E089FA59}" type="parTrans" cxnId="{9BFA3392-DB37-4B2F-87AA-B310E8F33633}">
      <dgm:prSet/>
      <dgm:spPr/>
      <dgm:t>
        <a:bodyPr/>
        <a:lstStyle/>
        <a:p>
          <a:endParaRPr lang="en-US"/>
        </a:p>
      </dgm:t>
    </dgm:pt>
    <dgm:pt modelId="{095D23D4-BF71-4D5B-A7E3-D632918A3847}" type="sibTrans" cxnId="{9BFA3392-DB37-4B2F-87AA-B310E8F33633}">
      <dgm:prSet/>
      <dgm:spPr/>
      <dgm:t>
        <a:bodyPr/>
        <a:lstStyle/>
        <a:p>
          <a:endParaRPr lang="en-US"/>
        </a:p>
      </dgm:t>
    </dgm:pt>
    <dgm:pt modelId="{7CF41115-9CA3-4C0C-82B8-DA3C3744C124}">
      <dgm:prSet/>
      <dgm:spPr/>
      <dgm:t>
        <a:bodyPr/>
        <a:lstStyle/>
        <a:p>
          <a:r>
            <a:rPr lang="en-US" dirty="0"/>
            <a:t>Service Principal</a:t>
          </a:r>
        </a:p>
      </dgm:t>
    </dgm:pt>
    <dgm:pt modelId="{B297F27F-3FB9-475B-B52A-2EDA7DC8C0F1}" type="parTrans" cxnId="{027E1CCE-F1B4-46AE-BB6C-5CBF34699B0D}">
      <dgm:prSet/>
      <dgm:spPr/>
    </dgm:pt>
    <dgm:pt modelId="{74AAAEA4-DD02-4831-9EC5-3C416F8A24B8}" type="sibTrans" cxnId="{027E1CCE-F1B4-46AE-BB6C-5CBF34699B0D}">
      <dgm:prSet/>
      <dgm:spPr/>
    </dgm:pt>
    <dgm:pt modelId="{81E6C7DF-838A-4F8C-AA0D-55EE9485474C}">
      <dgm:prSet/>
      <dgm:spPr/>
      <dgm:t>
        <a:bodyPr/>
        <a:lstStyle/>
        <a:p>
          <a:r>
            <a:rPr lang="en-US" dirty="0"/>
            <a:t>Azure active directory  (AAD passthrough)</a:t>
          </a:r>
        </a:p>
      </dgm:t>
    </dgm:pt>
    <dgm:pt modelId="{0AF9C2D4-4593-497A-BD1E-893A076EE861}" type="parTrans" cxnId="{C9FD98E7-3AB1-4979-B769-9035CC055E3C}">
      <dgm:prSet/>
      <dgm:spPr/>
    </dgm:pt>
    <dgm:pt modelId="{1DA16F22-077D-4867-BCFD-28600D44EC00}" type="sibTrans" cxnId="{C9FD98E7-3AB1-4979-B769-9035CC055E3C}">
      <dgm:prSet/>
      <dgm:spPr/>
    </dgm:pt>
    <dgm:pt modelId="{329ACAD4-84FC-4FB6-9F48-5605D8B447C4}">
      <dgm:prSet/>
      <dgm:spPr/>
      <dgm:t>
        <a:bodyPr/>
        <a:lstStyle/>
        <a:p>
          <a:r>
            <a:rPr lang="en-US" dirty="0"/>
            <a:t>Unity </a:t>
          </a:r>
          <a:r>
            <a:rPr lang="en-US" dirty="0" err="1"/>
            <a:t>Catelog</a:t>
          </a:r>
          <a:endParaRPr lang="en-US" dirty="0"/>
        </a:p>
      </dgm:t>
    </dgm:pt>
    <dgm:pt modelId="{5B73EF30-BE59-4B8B-9BDE-51DADCA4A047}" type="parTrans" cxnId="{6651FF92-0549-4404-AD1E-F4993605493A}">
      <dgm:prSet/>
      <dgm:spPr/>
    </dgm:pt>
    <dgm:pt modelId="{F905E76A-3D3D-4A3C-813F-3BF91387DE7B}" type="sibTrans" cxnId="{6651FF92-0549-4404-AD1E-F4993605493A}">
      <dgm:prSet/>
      <dgm:spPr/>
    </dgm:pt>
    <dgm:pt modelId="{189484EA-9261-4A2F-9405-BC0D6FA2B80D}" type="pres">
      <dgm:prSet presAssocID="{E5DAD49A-F09C-4795-8BC9-BA38EA888348}" presName="mainComposite" presStyleCnt="0">
        <dgm:presLayoutVars>
          <dgm:chPref val="1"/>
          <dgm:dir/>
          <dgm:animOne val="branch"/>
          <dgm:animLvl val="lvl"/>
          <dgm:resizeHandles val="exact"/>
        </dgm:presLayoutVars>
      </dgm:prSet>
      <dgm:spPr/>
    </dgm:pt>
    <dgm:pt modelId="{A810914C-80FA-4550-9B08-32E672CC3658}" type="pres">
      <dgm:prSet presAssocID="{E5DAD49A-F09C-4795-8BC9-BA38EA888348}" presName="hierFlow" presStyleCnt="0"/>
      <dgm:spPr/>
    </dgm:pt>
    <dgm:pt modelId="{C7064565-E08E-4ED1-B6A0-2B2D52F15112}" type="pres">
      <dgm:prSet presAssocID="{E5DAD49A-F09C-4795-8BC9-BA38EA888348}" presName="hierChild1" presStyleCnt="0">
        <dgm:presLayoutVars>
          <dgm:chPref val="1"/>
          <dgm:animOne val="branch"/>
          <dgm:animLvl val="lvl"/>
        </dgm:presLayoutVars>
      </dgm:prSet>
      <dgm:spPr/>
    </dgm:pt>
    <dgm:pt modelId="{ED760ABC-86B4-4981-ADBF-9E70EB5A0354}" type="pres">
      <dgm:prSet presAssocID="{48B51222-CC64-47E3-90D1-F414F52D9926}" presName="Name14" presStyleCnt="0"/>
      <dgm:spPr/>
    </dgm:pt>
    <dgm:pt modelId="{07ED3B8D-15CE-4E37-83DE-B40D8419200B}" type="pres">
      <dgm:prSet presAssocID="{48B51222-CC64-47E3-90D1-F414F52D9926}" presName="level1Shape" presStyleLbl="node0" presStyleIdx="0" presStyleCnt="1">
        <dgm:presLayoutVars>
          <dgm:chPref val="3"/>
        </dgm:presLayoutVars>
      </dgm:prSet>
      <dgm:spPr/>
    </dgm:pt>
    <dgm:pt modelId="{8974CA60-9312-4B23-81B4-282DDA3FB7B9}" type="pres">
      <dgm:prSet presAssocID="{48B51222-CC64-47E3-90D1-F414F52D9926}" presName="hierChild2" presStyleCnt="0"/>
      <dgm:spPr/>
    </dgm:pt>
    <dgm:pt modelId="{3FC4904B-62A3-4B56-B4DD-AC279A856F78}" type="pres">
      <dgm:prSet presAssocID="{66F22879-5784-4112-B42E-C3966373975A}" presName="Name19" presStyleLbl="parChTrans1D2" presStyleIdx="0" presStyleCnt="4"/>
      <dgm:spPr/>
    </dgm:pt>
    <dgm:pt modelId="{0F05B096-2947-44C1-B568-308B63C6C4E1}" type="pres">
      <dgm:prSet presAssocID="{CA4C0D7A-7ADF-4CBE-A795-FFD2B80506F2}" presName="Name21" presStyleCnt="0"/>
      <dgm:spPr/>
    </dgm:pt>
    <dgm:pt modelId="{4767D43C-6249-4152-A1DC-4CEE70A297B0}" type="pres">
      <dgm:prSet presAssocID="{CA4C0D7A-7ADF-4CBE-A795-FFD2B80506F2}" presName="level2Shape" presStyleLbl="node2" presStyleIdx="0" presStyleCnt="4"/>
      <dgm:spPr/>
    </dgm:pt>
    <dgm:pt modelId="{E705DFF6-C70C-4E58-895A-81465E6C7431}" type="pres">
      <dgm:prSet presAssocID="{CA4C0D7A-7ADF-4CBE-A795-FFD2B80506F2}" presName="hierChild3" presStyleCnt="0"/>
      <dgm:spPr/>
    </dgm:pt>
    <dgm:pt modelId="{6DF09300-3EDE-4CB1-93B2-20D77ED54772}" type="pres">
      <dgm:prSet presAssocID="{C4337146-0DD3-4345-AE27-BE3C623D986A}" presName="Name19" presStyleLbl="parChTrans1D3" presStyleIdx="0" presStyleCnt="3"/>
      <dgm:spPr/>
    </dgm:pt>
    <dgm:pt modelId="{1F1B6863-4C29-4AA7-B941-3CC8D69C0F0E}" type="pres">
      <dgm:prSet presAssocID="{993487C9-FB63-4E73-9AAF-545BE2CF8664}" presName="Name21" presStyleCnt="0"/>
      <dgm:spPr/>
    </dgm:pt>
    <dgm:pt modelId="{4F972E7E-FA38-4F29-BF6F-ECB0A95A3F01}" type="pres">
      <dgm:prSet presAssocID="{993487C9-FB63-4E73-9AAF-545BE2CF8664}" presName="level2Shape" presStyleLbl="node3" presStyleIdx="0" presStyleCnt="3"/>
      <dgm:spPr/>
    </dgm:pt>
    <dgm:pt modelId="{D26810BD-A560-4DAB-AB27-28235C8DF29F}" type="pres">
      <dgm:prSet presAssocID="{993487C9-FB63-4E73-9AAF-545BE2CF8664}" presName="hierChild3" presStyleCnt="0"/>
      <dgm:spPr/>
    </dgm:pt>
    <dgm:pt modelId="{4EBBFA33-7836-4B48-BE80-78CC4D8CB17B}" type="pres">
      <dgm:prSet presAssocID="{3B39F46A-5368-45BE-8CA1-6493109A0479}" presName="Name19" presStyleLbl="parChTrans1D3" presStyleIdx="1" presStyleCnt="3"/>
      <dgm:spPr/>
    </dgm:pt>
    <dgm:pt modelId="{3C4741CF-AA94-4D0F-95C6-B99BAF13CDFC}" type="pres">
      <dgm:prSet presAssocID="{38707CDC-0719-4710-8286-89BFCF620490}" presName="Name21" presStyleCnt="0"/>
      <dgm:spPr/>
    </dgm:pt>
    <dgm:pt modelId="{0BBCE12C-DC53-412D-9559-8FF24A0AC1BD}" type="pres">
      <dgm:prSet presAssocID="{38707CDC-0719-4710-8286-89BFCF620490}" presName="level2Shape" presStyleLbl="node3" presStyleIdx="1" presStyleCnt="3"/>
      <dgm:spPr/>
    </dgm:pt>
    <dgm:pt modelId="{8E0C0484-40E1-4693-BC64-A2FD5FA7726C}" type="pres">
      <dgm:prSet presAssocID="{38707CDC-0719-4710-8286-89BFCF620490}" presName="hierChild3" presStyleCnt="0"/>
      <dgm:spPr/>
    </dgm:pt>
    <dgm:pt modelId="{6752809E-D667-40BE-AE33-27FF4BC9468D}" type="pres">
      <dgm:prSet presAssocID="{B297F27F-3FB9-475B-B52A-2EDA7DC8C0F1}" presName="Name19" presStyleLbl="parChTrans1D3" presStyleIdx="2" presStyleCnt="3"/>
      <dgm:spPr/>
    </dgm:pt>
    <dgm:pt modelId="{DF8749F0-B63D-4F64-908A-6D1A7C5A784F}" type="pres">
      <dgm:prSet presAssocID="{7CF41115-9CA3-4C0C-82B8-DA3C3744C124}" presName="Name21" presStyleCnt="0"/>
      <dgm:spPr/>
    </dgm:pt>
    <dgm:pt modelId="{EDD5165F-6312-47BB-B661-A1324343D928}" type="pres">
      <dgm:prSet presAssocID="{7CF41115-9CA3-4C0C-82B8-DA3C3744C124}" presName="level2Shape" presStyleLbl="node3" presStyleIdx="2" presStyleCnt="3"/>
      <dgm:spPr/>
    </dgm:pt>
    <dgm:pt modelId="{A34C95C6-18AB-4674-B3D8-DAC4F771849B}" type="pres">
      <dgm:prSet presAssocID="{7CF41115-9CA3-4C0C-82B8-DA3C3744C124}" presName="hierChild3" presStyleCnt="0"/>
      <dgm:spPr/>
    </dgm:pt>
    <dgm:pt modelId="{57049F15-3046-4C85-AE0F-88D23F7475AD}" type="pres">
      <dgm:prSet presAssocID="{043C18BB-6502-4F97-B6E0-3667E089FA59}" presName="Name19" presStyleLbl="parChTrans1D2" presStyleIdx="1" presStyleCnt="4"/>
      <dgm:spPr/>
    </dgm:pt>
    <dgm:pt modelId="{C0ABB429-0B33-40DB-AB19-E20D1484D347}" type="pres">
      <dgm:prSet presAssocID="{ADE8E54B-C373-4B4F-9B97-32E6523D1BFD}" presName="Name21" presStyleCnt="0"/>
      <dgm:spPr/>
    </dgm:pt>
    <dgm:pt modelId="{DCC685DE-338B-4652-A8EC-20D231DE66A1}" type="pres">
      <dgm:prSet presAssocID="{ADE8E54B-C373-4B4F-9B97-32E6523D1BFD}" presName="level2Shape" presStyleLbl="node2" presStyleIdx="1" presStyleCnt="4"/>
      <dgm:spPr/>
    </dgm:pt>
    <dgm:pt modelId="{401EC0DD-B0E5-40D9-B0E3-E7785C7497A6}" type="pres">
      <dgm:prSet presAssocID="{ADE8E54B-C373-4B4F-9B97-32E6523D1BFD}" presName="hierChild3" presStyleCnt="0"/>
      <dgm:spPr/>
    </dgm:pt>
    <dgm:pt modelId="{A7DD42C3-4315-4DC4-8AEF-33269D90B75E}" type="pres">
      <dgm:prSet presAssocID="{0AF9C2D4-4593-497A-BD1E-893A076EE861}" presName="Name19" presStyleLbl="parChTrans1D2" presStyleIdx="2" presStyleCnt="4"/>
      <dgm:spPr/>
    </dgm:pt>
    <dgm:pt modelId="{FF6E3186-9C5C-4BC6-AA59-3E7EB22E18B2}" type="pres">
      <dgm:prSet presAssocID="{81E6C7DF-838A-4F8C-AA0D-55EE9485474C}" presName="Name21" presStyleCnt="0"/>
      <dgm:spPr/>
    </dgm:pt>
    <dgm:pt modelId="{4871D85B-4B38-4080-A207-613E36135456}" type="pres">
      <dgm:prSet presAssocID="{81E6C7DF-838A-4F8C-AA0D-55EE9485474C}" presName="level2Shape" presStyleLbl="node2" presStyleIdx="2" presStyleCnt="4"/>
      <dgm:spPr/>
    </dgm:pt>
    <dgm:pt modelId="{F9F6D0B1-FD67-44AD-A03E-A68D4EB216C2}" type="pres">
      <dgm:prSet presAssocID="{81E6C7DF-838A-4F8C-AA0D-55EE9485474C}" presName="hierChild3" presStyleCnt="0"/>
      <dgm:spPr/>
    </dgm:pt>
    <dgm:pt modelId="{06578590-0E51-4B45-B4ED-74146300363D}" type="pres">
      <dgm:prSet presAssocID="{5B73EF30-BE59-4B8B-9BDE-51DADCA4A047}" presName="Name19" presStyleLbl="parChTrans1D2" presStyleIdx="3" presStyleCnt="4"/>
      <dgm:spPr/>
    </dgm:pt>
    <dgm:pt modelId="{668394D0-81E6-471A-9BBC-AF438D3A4607}" type="pres">
      <dgm:prSet presAssocID="{329ACAD4-84FC-4FB6-9F48-5605D8B447C4}" presName="Name21" presStyleCnt="0"/>
      <dgm:spPr/>
    </dgm:pt>
    <dgm:pt modelId="{A8B1A3F0-B98B-4C34-904C-13EED1DFE557}" type="pres">
      <dgm:prSet presAssocID="{329ACAD4-84FC-4FB6-9F48-5605D8B447C4}" presName="level2Shape" presStyleLbl="node2" presStyleIdx="3" presStyleCnt="4"/>
      <dgm:spPr/>
    </dgm:pt>
    <dgm:pt modelId="{36EA5CCB-5F6C-4B01-B587-D2C96C4F8C82}" type="pres">
      <dgm:prSet presAssocID="{329ACAD4-84FC-4FB6-9F48-5605D8B447C4}" presName="hierChild3" presStyleCnt="0"/>
      <dgm:spPr/>
    </dgm:pt>
    <dgm:pt modelId="{CFFC6D23-AFB5-4FD5-9FBD-7D5D0003A0C8}" type="pres">
      <dgm:prSet presAssocID="{E5DAD49A-F09C-4795-8BC9-BA38EA888348}" presName="bgShapesFlow" presStyleCnt="0"/>
      <dgm:spPr/>
    </dgm:pt>
  </dgm:ptLst>
  <dgm:cxnLst>
    <dgm:cxn modelId="{429BD208-9953-4532-816A-E2F6AF009BB3}" type="presOf" srcId="{0AF9C2D4-4593-497A-BD1E-893A076EE861}" destId="{A7DD42C3-4315-4DC4-8AEF-33269D90B75E}" srcOrd="0" destOrd="0" presId="urn:microsoft.com/office/officeart/2005/8/layout/hierarchy6"/>
    <dgm:cxn modelId="{5615A51F-5950-41CD-B66E-8B8F18988BE5}" type="presOf" srcId="{043C18BB-6502-4F97-B6E0-3667E089FA59}" destId="{57049F15-3046-4C85-AE0F-88D23F7475AD}" srcOrd="0" destOrd="0" presId="urn:microsoft.com/office/officeart/2005/8/layout/hierarchy6"/>
    <dgm:cxn modelId="{4A0E792D-305C-46B0-8B0B-F781912242D4}" type="presOf" srcId="{5B73EF30-BE59-4B8B-9BDE-51DADCA4A047}" destId="{06578590-0E51-4B45-B4ED-74146300363D}" srcOrd="0" destOrd="0" presId="urn:microsoft.com/office/officeart/2005/8/layout/hierarchy6"/>
    <dgm:cxn modelId="{4A04A03F-2346-46BC-AF0C-1D0FC05645F4}" type="presOf" srcId="{66F22879-5784-4112-B42E-C3966373975A}" destId="{3FC4904B-62A3-4B56-B4DD-AC279A856F78}" srcOrd="0" destOrd="0" presId="urn:microsoft.com/office/officeart/2005/8/layout/hierarchy6"/>
    <dgm:cxn modelId="{21245E62-FEF7-414F-B8B5-EAFA90FF119E}" type="presOf" srcId="{B297F27F-3FB9-475B-B52A-2EDA7DC8C0F1}" destId="{6752809E-D667-40BE-AE33-27FF4BC9468D}" srcOrd="0" destOrd="0" presId="urn:microsoft.com/office/officeart/2005/8/layout/hierarchy6"/>
    <dgm:cxn modelId="{96CF8A45-C6C5-4EDB-B77B-A41840ED960B}" srcId="{CA4C0D7A-7ADF-4CBE-A795-FFD2B80506F2}" destId="{993487C9-FB63-4E73-9AAF-545BE2CF8664}" srcOrd="0" destOrd="0" parTransId="{C4337146-0DD3-4345-AE27-BE3C623D986A}" sibTransId="{42F992CD-47D1-47FF-A321-276514B4F379}"/>
    <dgm:cxn modelId="{03CE0B4D-0A75-47FB-B282-C41E8EB17175}" type="presOf" srcId="{C4337146-0DD3-4345-AE27-BE3C623D986A}" destId="{6DF09300-3EDE-4CB1-93B2-20D77ED54772}" srcOrd="0" destOrd="0" presId="urn:microsoft.com/office/officeart/2005/8/layout/hierarchy6"/>
    <dgm:cxn modelId="{62EB5C71-01FC-4BF0-8E53-E89B4A287B42}" type="presOf" srcId="{993487C9-FB63-4E73-9AAF-545BE2CF8664}" destId="{4F972E7E-FA38-4F29-BF6F-ECB0A95A3F01}" srcOrd="0" destOrd="0" presId="urn:microsoft.com/office/officeart/2005/8/layout/hierarchy6"/>
    <dgm:cxn modelId="{C230F953-526F-4AAA-B94A-86503246BDA7}" srcId="{E5DAD49A-F09C-4795-8BC9-BA38EA888348}" destId="{48B51222-CC64-47E3-90D1-F414F52D9926}" srcOrd="0" destOrd="0" parTransId="{F4F5F6C7-88F3-4D3D-A546-0C865E05721E}" sibTransId="{EC4B5AD7-0734-451B-95CD-ACD4AF0B6675}"/>
    <dgm:cxn modelId="{484A9475-8138-439E-80DB-29C66CBE52C6}" srcId="{CA4C0D7A-7ADF-4CBE-A795-FFD2B80506F2}" destId="{38707CDC-0719-4710-8286-89BFCF620490}" srcOrd="1" destOrd="0" parTransId="{3B39F46A-5368-45BE-8CA1-6493109A0479}" sibTransId="{7EC853F9-D222-419F-90E7-A959A444089A}"/>
    <dgm:cxn modelId="{C64BDC7E-9D31-4266-A31F-19042BEE6081}" type="presOf" srcId="{CA4C0D7A-7ADF-4CBE-A795-FFD2B80506F2}" destId="{4767D43C-6249-4152-A1DC-4CEE70A297B0}" srcOrd="0" destOrd="0" presId="urn:microsoft.com/office/officeart/2005/8/layout/hierarchy6"/>
    <dgm:cxn modelId="{36406780-629E-4BAA-90F7-48567C7F2BB3}" srcId="{48B51222-CC64-47E3-90D1-F414F52D9926}" destId="{CA4C0D7A-7ADF-4CBE-A795-FFD2B80506F2}" srcOrd="0" destOrd="0" parTransId="{66F22879-5784-4112-B42E-C3966373975A}" sibTransId="{AE344E91-8337-4497-B1D3-2E2D2269D3FA}"/>
    <dgm:cxn modelId="{9BFA3392-DB37-4B2F-87AA-B310E8F33633}" srcId="{48B51222-CC64-47E3-90D1-F414F52D9926}" destId="{ADE8E54B-C373-4B4F-9B97-32E6523D1BFD}" srcOrd="1" destOrd="0" parTransId="{043C18BB-6502-4F97-B6E0-3667E089FA59}" sibTransId="{095D23D4-BF71-4D5B-A7E3-D632918A3847}"/>
    <dgm:cxn modelId="{6651FF92-0549-4404-AD1E-F4993605493A}" srcId="{48B51222-CC64-47E3-90D1-F414F52D9926}" destId="{329ACAD4-84FC-4FB6-9F48-5605D8B447C4}" srcOrd="3" destOrd="0" parTransId="{5B73EF30-BE59-4B8B-9BDE-51DADCA4A047}" sibTransId="{F905E76A-3D3D-4A3C-813F-3BF91387DE7B}"/>
    <dgm:cxn modelId="{BE853C93-90C5-42BF-A8AF-2A564F16E29E}" type="presOf" srcId="{329ACAD4-84FC-4FB6-9F48-5605D8B447C4}" destId="{A8B1A3F0-B98B-4C34-904C-13EED1DFE557}" srcOrd="0" destOrd="0" presId="urn:microsoft.com/office/officeart/2005/8/layout/hierarchy6"/>
    <dgm:cxn modelId="{360765A4-9BC0-4948-B4C7-8449920647F1}" type="presOf" srcId="{48B51222-CC64-47E3-90D1-F414F52D9926}" destId="{07ED3B8D-15CE-4E37-83DE-B40D8419200B}" srcOrd="0" destOrd="0" presId="urn:microsoft.com/office/officeart/2005/8/layout/hierarchy6"/>
    <dgm:cxn modelId="{E6F24AC1-C1C8-47D1-9DA2-888B223BB20F}" type="presOf" srcId="{ADE8E54B-C373-4B4F-9B97-32E6523D1BFD}" destId="{DCC685DE-338B-4652-A8EC-20D231DE66A1}" srcOrd="0" destOrd="0" presId="urn:microsoft.com/office/officeart/2005/8/layout/hierarchy6"/>
    <dgm:cxn modelId="{8DC0CAC3-576C-4E39-82E2-60E82743CE7A}" type="presOf" srcId="{7CF41115-9CA3-4C0C-82B8-DA3C3744C124}" destId="{EDD5165F-6312-47BB-B661-A1324343D928}" srcOrd="0" destOrd="0" presId="urn:microsoft.com/office/officeart/2005/8/layout/hierarchy6"/>
    <dgm:cxn modelId="{DDA28FC7-118E-479B-86A7-D42726A9E413}" type="presOf" srcId="{38707CDC-0719-4710-8286-89BFCF620490}" destId="{0BBCE12C-DC53-412D-9559-8FF24A0AC1BD}" srcOrd="0" destOrd="0" presId="urn:microsoft.com/office/officeart/2005/8/layout/hierarchy6"/>
    <dgm:cxn modelId="{027E1CCE-F1B4-46AE-BB6C-5CBF34699B0D}" srcId="{CA4C0D7A-7ADF-4CBE-A795-FFD2B80506F2}" destId="{7CF41115-9CA3-4C0C-82B8-DA3C3744C124}" srcOrd="2" destOrd="0" parTransId="{B297F27F-3FB9-475B-B52A-2EDA7DC8C0F1}" sibTransId="{74AAAEA4-DD02-4831-9EC5-3C416F8A24B8}"/>
    <dgm:cxn modelId="{C97492DB-EB52-4D67-87C5-EA11E4A7F8C8}" type="presOf" srcId="{3B39F46A-5368-45BE-8CA1-6493109A0479}" destId="{4EBBFA33-7836-4B48-BE80-78CC4D8CB17B}" srcOrd="0" destOrd="0" presId="urn:microsoft.com/office/officeart/2005/8/layout/hierarchy6"/>
    <dgm:cxn modelId="{001D27E2-B9D0-47AC-ABE6-E43729F195AD}" type="presOf" srcId="{81E6C7DF-838A-4F8C-AA0D-55EE9485474C}" destId="{4871D85B-4B38-4080-A207-613E36135456}" srcOrd="0" destOrd="0" presId="urn:microsoft.com/office/officeart/2005/8/layout/hierarchy6"/>
    <dgm:cxn modelId="{C9FD98E7-3AB1-4979-B769-9035CC055E3C}" srcId="{48B51222-CC64-47E3-90D1-F414F52D9926}" destId="{81E6C7DF-838A-4F8C-AA0D-55EE9485474C}" srcOrd="2" destOrd="0" parTransId="{0AF9C2D4-4593-497A-BD1E-893A076EE861}" sibTransId="{1DA16F22-077D-4867-BCFD-28600D44EC00}"/>
    <dgm:cxn modelId="{A6C18EE8-2301-44BB-94AE-A5D8433257E6}" type="presOf" srcId="{E5DAD49A-F09C-4795-8BC9-BA38EA888348}" destId="{189484EA-9261-4A2F-9405-BC0D6FA2B80D}" srcOrd="0" destOrd="0" presId="urn:microsoft.com/office/officeart/2005/8/layout/hierarchy6"/>
    <dgm:cxn modelId="{47040601-2902-4FB7-A485-2D74876A5BDE}" type="presParOf" srcId="{189484EA-9261-4A2F-9405-BC0D6FA2B80D}" destId="{A810914C-80FA-4550-9B08-32E672CC3658}" srcOrd="0" destOrd="0" presId="urn:microsoft.com/office/officeart/2005/8/layout/hierarchy6"/>
    <dgm:cxn modelId="{8D3366EC-D80F-4F66-8023-46B037E1C31A}" type="presParOf" srcId="{A810914C-80FA-4550-9B08-32E672CC3658}" destId="{C7064565-E08E-4ED1-B6A0-2B2D52F15112}" srcOrd="0" destOrd="0" presId="urn:microsoft.com/office/officeart/2005/8/layout/hierarchy6"/>
    <dgm:cxn modelId="{391B98FF-5A70-42B2-936E-6E1725503927}" type="presParOf" srcId="{C7064565-E08E-4ED1-B6A0-2B2D52F15112}" destId="{ED760ABC-86B4-4981-ADBF-9E70EB5A0354}" srcOrd="0" destOrd="0" presId="urn:microsoft.com/office/officeart/2005/8/layout/hierarchy6"/>
    <dgm:cxn modelId="{E6CB755D-63E2-47FA-A104-8F5150F65669}" type="presParOf" srcId="{ED760ABC-86B4-4981-ADBF-9E70EB5A0354}" destId="{07ED3B8D-15CE-4E37-83DE-B40D8419200B}" srcOrd="0" destOrd="0" presId="urn:microsoft.com/office/officeart/2005/8/layout/hierarchy6"/>
    <dgm:cxn modelId="{0B11160C-B954-46BF-BF04-18B9A99DC0E8}" type="presParOf" srcId="{ED760ABC-86B4-4981-ADBF-9E70EB5A0354}" destId="{8974CA60-9312-4B23-81B4-282DDA3FB7B9}" srcOrd="1" destOrd="0" presId="urn:microsoft.com/office/officeart/2005/8/layout/hierarchy6"/>
    <dgm:cxn modelId="{7BF8C7BC-F995-4183-A6B5-49B8BB4DAB42}" type="presParOf" srcId="{8974CA60-9312-4B23-81B4-282DDA3FB7B9}" destId="{3FC4904B-62A3-4B56-B4DD-AC279A856F78}" srcOrd="0" destOrd="0" presId="urn:microsoft.com/office/officeart/2005/8/layout/hierarchy6"/>
    <dgm:cxn modelId="{CF8923B3-1D2C-4A11-90A4-5DADF3B94242}" type="presParOf" srcId="{8974CA60-9312-4B23-81B4-282DDA3FB7B9}" destId="{0F05B096-2947-44C1-B568-308B63C6C4E1}" srcOrd="1" destOrd="0" presId="urn:microsoft.com/office/officeart/2005/8/layout/hierarchy6"/>
    <dgm:cxn modelId="{1671ECB6-2BAD-461A-9558-6D65C7BB3A17}" type="presParOf" srcId="{0F05B096-2947-44C1-B568-308B63C6C4E1}" destId="{4767D43C-6249-4152-A1DC-4CEE70A297B0}" srcOrd="0" destOrd="0" presId="urn:microsoft.com/office/officeart/2005/8/layout/hierarchy6"/>
    <dgm:cxn modelId="{8803D337-4737-44B6-AB18-53F130F16CFF}" type="presParOf" srcId="{0F05B096-2947-44C1-B568-308B63C6C4E1}" destId="{E705DFF6-C70C-4E58-895A-81465E6C7431}" srcOrd="1" destOrd="0" presId="urn:microsoft.com/office/officeart/2005/8/layout/hierarchy6"/>
    <dgm:cxn modelId="{3866B8F3-F561-4A43-B084-4DC0BB81D0AD}" type="presParOf" srcId="{E705DFF6-C70C-4E58-895A-81465E6C7431}" destId="{6DF09300-3EDE-4CB1-93B2-20D77ED54772}" srcOrd="0" destOrd="0" presId="urn:microsoft.com/office/officeart/2005/8/layout/hierarchy6"/>
    <dgm:cxn modelId="{AA18DA7B-1615-45B9-99AD-8F5BB955697C}" type="presParOf" srcId="{E705DFF6-C70C-4E58-895A-81465E6C7431}" destId="{1F1B6863-4C29-4AA7-B941-3CC8D69C0F0E}" srcOrd="1" destOrd="0" presId="urn:microsoft.com/office/officeart/2005/8/layout/hierarchy6"/>
    <dgm:cxn modelId="{D6200D74-16AE-4519-ACC1-0281B47EA7BA}" type="presParOf" srcId="{1F1B6863-4C29-4AA7-B941-3CC8D69C0F0E}" destId="{4F972E7E-FA38-4F29-BF6F-ECB0A95A3F01}" srcOrd="0" destOrd="0" presId="urn:microsoft.com/office/officeart/2005/8/layout/hierarchy6"/>
    <dgm:cxn modelId="{E8938D1E-D3DB-40AC-A43F-2DCDAA87257A}" type="presParOf" srcId="{1F1B6863-4C29-4AA7-B941-3CC8D69C0F0E}" destId="{D26810BD-A560-4DAB-AB27-28235C8DF29F}" srcOrd="1" destOrd="0" presId="urn:microsoft.com/office/officeart/2005/8/layout/hierarchy6"/>
    <dgm:cxn modelId="{3D2239CF-00D3-4E03-A9CE-31FA363DBF71}" type="presParOf" srcId="{E705DFF6-C70C-4E58-895A-81465E6C7431}" destId="{4EBBFA33-7836-4B48-BE80-78CC4D8CB17B}" srcOrd="2" destOrd="0" presId="urn:microsoft.com/office/officeart/2005/8/layout/hierarchy6"/>
    <dgm:cxn modelId="{D555DE11-C526-4687-8A94-74EF5DED200F}" type="presParOf" srcId="{E705DFF6-C70C-4E58-895A-81465E6C7431}" destId="{3C4741CF-AA94-4D0F-95C6-B99BAF13CDFC}" srcOrd="3" destOrd="0" presId="urn:microsoft.com/office/officeart/2005/8/layout/hierarchy6"/>
    <dgm:cxn modelId="{6D6E33DA-E2FA-4DA2-9DDF-3CC1F2280EE1}" type="presParOf" srcId="{3C4741CF-AA94-4D0F-95C6-B99BAF13CDFC}" destId="{0BBCE12C-DC53-412D-9559-8FF24A0AC1BD}" srcOrd="0" destOrd="0" presId="urn:microsoft.com/office/officeart/2005/8/layout/hierarchy6"/>
    <dgm:cxn modelId="{B3481324-0E99-4B33-9D23-29964574A3BD}" type="presParOf" srcId="{3C4741CF-AA94-4D0F-95C6-B99BAF13CDFC}" destId="{8E0C0484-40E1-4693-BC64-A2FD5FA7726C}" srcOrd="1" destOrd="0" presId="urn:microsoft.com/office/officeart/2005/8/layout/hierarchy6"/>
    <dgm:cxn modelId="{4CFB0B20-109A-434D-AEBD-1CA776260BA8}" type="presParOf" srcId="{E705DFF6-C70C-4E58-895A-81465E6C7431}" destId="{6752809E-D667-40BE-AE33-27FF4BC9468D}" srcOrd="4" destOrd="0" presId="urn:microsoft.com/office/officeart/2005/8/layout/hierarchy6"/>
    <dgm:cxn modelId="{CDFFBD27-1D49-44CB-80B7-811C17BE908C}" type="presParOf" srcId="{E705DFF6-C70C-4E58-895A-81465E6C7431}" destId="{DF8749F0-B63D-4F64-908A-6D1A7C5A784F}" srcOrd="5" destOrd="0" presId="urn:microsoft.com/office/officeart/2005/8/layout/hierarchy6"/>
    <dgm:cxn modelId="{D74BD0E2-CAC8-48D6-8497-54176583BC42}" type="presParOf" srcId="{DF8749F0-B63D-4F64-908A-6D1A7C5A784F}" destId="{EDD5165F-6312-47BB-B661-A1324343D928}" srcOrd="0" destOrd="0" presId="urn:microsoft.com/office/officeart/2005/8/layout/hierarchy6"/>
    <dgm:cxn modelId="{ADF82621-F9EE-412D-9ADE-505BB4BD3ACE}" type="presParOf" srcId="{DF8749F0-B63D-4F64-908A-6D1A7C5A784F}" destId="{A34C95C6-18AB-4674-B3D8-DAC4F771849B}" srcOrd="1" destOrd="0" presId="urn:microsoft.com/office/officeart/2005/8/layout/hierarchy6"/>
    <dgm:cxn modelId="{71B2E165-A9D1-4D21-BA5F-99ADAB74CE12}" type="presParOf" srcId="{8974CA60-9312-4B23-81B4-282DDA3FB7B9}" destId="{57049F15-3046-4C85-AE0F-88D23F7475AD}" srcOrd="2" destOrd="0" presId="urn:microsoft.com/office/officeart/2005/8/layout/hierarchy6"/>
    <dgm:cxn modelId="{CBA76E08-7039-481E-8F29-CB870A54A5D2}" type="presParOf" srcId="{8974CA60-9312-4B23-81B4-282DDA3FB7B9}" destId="{C0ABB429-0B33-40DB-AB19-E20D1484D347}" srcOrd="3" destOrd="0" presId="urn:microsoft.com/office/officeart/2005/8/layout/hierarchy6"/>
    <dgm:cxn modelId="{F241B91B-EB14-4795-9CC2-53E945A540D7}" type="presParOf" srcId="{C0ABB429-0B33-40DB-AB19-E20D1484D347}" destId="{DCC685DE-338B-4652-A8EC-20D231DE66A1}" srcOrd="0" destOrd="0" presId="urn:microsoft.com/office/officeart/2005/8/layout/hierarchy6"/>
    <dgm:cxn modelId="{72222BBE-F206-4A93-BD7C-94454F94C20A}" type="presParOf" srcId="{C0ABB429-0B33-40DB-AB19-E20D1484D347}" destId="{401EC0DD-B0E5-40D9-B0E3-E7785C7497A6}" srcOrd="1" destOrd="0" presId="urn:microsoft.com/office/officeart/2005/8/layout/hierarchy6"/>
    <dgm:cxn modelId="{DF92AB17-AEF3-4D58-9DAA-3AF6F2B4776C}" type="presParOf" srcId="{8974CA60-9312-4B23-81B4-282DDA3FB7B9}" destId="{A7DD42C3-4315-4DC4-8AEF-33269D90B75E}" srcOrd="4" destOrd="0" presId="urn:microsoft.com/office/officeart/2005/8/layout/hierarchy6"/>
    <dgm:cxn modelId="{B86575B1-7F46-413E-B494-96E145F21D53}" type="presParOf" srcId="{8974CA60-9312-4B23-81B4-282DDA3FB7B9}" destId="{FF6E3186-9C5C-4BC6-AA59-3E7EB22E18B2}" srcOrd="5" destOrd="0" presId="urn:microsoft.com/office/officeart/2005/8/layout/hierarchy6"/>
    <dgm:cxn modelId="{E278805B-78E3-4D3A-85E9-85FF41D0C770}" type="presParOf" srcId="{FF6E3186-9C5C-4BC6-AA59-3E7EB22E18B2}" destId="{4871D85B-4B38-4080-A207-613E36135456}" srcOrd="0" destOrd="0" presId="urn:microsoft.com/office/officeart/2005/8/layout/hierarchy6"/>
    <dgm:cxn modelId="{42109A86-67A8-47CD-91F9-1FD9927A3CD0}" type="presParOf" srcId="{FF6E3186-9C5C-4BC6-AA59-3E7EB22E18B2}" destId="{F9F6D0B1-FD67-44AD-A03E-A68D4EB216C2}" srcOrd="1" destOrd="0" presId="urn:microsoft.com/office/officeart/2005/8/layout/hierarchy6"/>
    <dgm:cxn modelId="{B824F3A3-F28F-4903-BF68-7C497E3DA8C5}" type="presParOf" srcId="{8974CA60-9312-4B23-81B4-282DDA3FB7B9}" destId="{06578590-0E51-4B45-B4ED-74146300363D}" srcOrd="6" destOrd="0" presId="urn:microsoft.com/office/officeart/2005/8/layout/hierarchy6"/>
    <dgm:cxn modelId="{39E6E9C6-2AB5-4212-A051-FADB213640D7}" type="presParOf" srcId="{8974CA60-9312-4B23-81B4-282DDA3FB7B9}" destId="{668394D0-81E6-471A-9BBC-AF438D3A4607}" srcOrd="7" destOrd="0" presId="urn:microsoft.com/office/officeart/2005/8/layout/hierarchy6"/>
    <dgm:cxn modelId="{AF2B3254-81D4-4725-9F57-950796A4A895}" type="presParOf" srcId="{668394D0-81E6-471A-9BBC-AF438D3A4607}" destId="{A8B1A3F0-B98B-4C34-904C-13EED1DFE557}" srcOrd="0" destOrd="0" presId="urn:microsoft.com/office/officeart/2005/8/layout/hierarchy6"/>
    <dgm:cxn modelId="{6A512785-CEE0-4F2F-A279-8DC72019BFEE}" type="presParOf" srcId="{668394D0-81E6-471A-9BBC-AF438D3A4607}" destId="{36EA5CCB-5F6C-4B01-B587-D2C96C4F8C82}" srcOrd="1" destOrd="0" presId="urn:microsoft.com/office/officeart/2005/8/layout/hierarchy6"/>
    <dgm:cxn modelId="{5A245D1B-131D-4CBA-B890-C6F1B3B3E00E}" type="presParOf" srcId="{189484EA-9261-4A2F-9405-BC0D6FA2B80D}" destId="{CFFC6D23-AFB5-4FD5-9FBD-7D5D0003A0C8}"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659F125-CB1C-4879-926A-353C48377083}" type="doc">
      <dgm:prSet loTypeId="urn:microsoft.com/office/officeart/2008/layout/HorizontalMultiLevelHierarchy" loCatId="hierarchy" qsTypeId="urn:microsoft.com/office/officeart/2005/8/quickstyle/3d3" qsCatId="3D" csTypeId="urn:microsoft.com/office/officeart/2005/8/colors/accent0_3" csCatId="mainScheme" phldr="1"/>
      <dgm:spPr/>
      <dgm:t>
        <a:bodyPr/>
        <a:lstStyle/>
        <a:p>
          <a:endParaRPr lang="en-US"/>
        </a:p>
      </dgm:t>
    </dgm:pt>
    <dgm:pt modelId="{28CD840E-8B0C-4AA7-A0DD-CC512B3B9BF6}">
      <dgm:prSet phldrT="[Text]"/>
      <dgm:spPr/>
      <dgm:t>
        <a:bodyPr/>
        <a:lstStyle/>
        <a:p>
          <a:r>
            <a:rPr lang="en-US" dirty="0"/>
            <a:t>Using cluster scope authentication( via access key) </a:t>
          </a:r>
        </a:p>
      </dgm:t>
    </dgm:pt>
    <dgm:pt modelId="{4CFA5DF4-5B5A-48E8-BFB8-27B79FD6932C}" type="parTrans" cxnId="{25533A12-BCE4-428F-8F77-B25FB36F69AB}">
      <dgm:prSet/>
      <dgm:spPr/>
      <dgm:t>
        <a:bodyPr/>
        <a:lstStyle/>
        <a:p>
          <a:endParaRPr lang="en-US"/>
        </a:p>
      </dgm:t>
    </dgm:pt>
    <dgm:pt modelId="{AA77A122-FCBF-43A0-847B-175E93D44430}" type="sibTrans" cxnId="{25533A12-BCE4-428F-8F77-B25FB36F69AB}">
      <dgm:prSet/>
      <dgm:spPr/>
      <dgm:t>
        <a:bodyPr/>
        <a:lstStyle/>
        <a:p>
          <a:endParaRPr lang="en-US"/>
        </a:p>
      </dgm:t>
    </dgm:pt>
    <dgm:pt modelId="{F6ECDB52-42C0-4D62-8863-57FAF9954327}">
      <dgm:prSet phldrT="[Text]"/>
      <dgm:spPr/>
      <dgm:t>
        <a:bodyPr/>
        <a:lstStyle/>
        <a:p>
          <a:r>
            <a:rPr lang="en-US" dirty="0"/>
            <a:t>Student subscription</a:t>
          </a:r>
        </a:p>
      </dgm:t>
    </dgm:pt>
    <dgm:pt modelId="{0CDB50FC-0524-4B43-B564-0919E01D6668}" type="parTrans" cxnId="{60556E25-2682-4273-8436-8A4093439373}">
      <dgm:prSet/>
      <dgm:spPr/>
      <dgm:t>
        <a:bodyPr/>
        <a:lstStyle/>
        <a:p>
          <a:endParaRPr lang="en-US"/>
        </a:p>
      </dgm:t>
    </dgm:pt>
    <dgm:pt modelId="{4CF72FAE-E06C-4317-B565-3710F46A08CD}" type="sibTrans" cxnId="{60556E25-2682-4273-8436-8A4093439373}">
      <dgm:prSet/>
      <dgm:spPr/>
      <dgm:t>
        <a:bodyPr/>
        <a:lstStyle/>
        <a:p>
          <a:endParaRPr lang="en-US"/>
        </a:p>
      </dgm:t>
    </dgm:pt>
    <dgm:pt modelId="{3C452FC8-F134-49A1-8D0D-943E4CF224C9}">
      <dgm:prSet phldrT="[Text]"/>
      <dgm:spPr/>
      <dgm:t>
        <a:bodyPr/>
        <a:lstStyle/>
        <a:p>
          <a:r>
            <a:rPr lang="en-US" dirty="0"/>
            <a:t>Company subscription without Access to AAD</a:t>
          </a:r>
        </a:p>
      </dgm:t>
    </dgm:pt>
    <dgm:pt modelId="{1E62F9FD-2090-4926-B40F-832BEB948E92}" type="parTrans" cxnId="{C083364B-4BFC-479F-BC1C-F47E5EC3C383}">
      <dgm:prSet/>
      <dgm:spPr/>
      <dgm:t>
        <a:bodyPr/>
        <a:lstStyle/>
        <a:p>
          <a:endParaRPr lang="en-US"/>
        </a:p>
      </dgm:t>
    </dgm:pt>
    <dgm:pt modelId="{B511B54B-86CA-4DB2-87A9-D50923BB9A73}" type="sibTrans" cxnId="{C083364B-4BFC-479F-BC1C-F47E5EC3C383}">
      <dgm:prSet/>
      <dgm:spPr/>
      <dgm:t>
        <a:bodyPr/>
        <a:lstStyle/>
        <a:p>
          <a:endParaRPr lang="en-US"/>
        </a:p>
      </dgm:t>
    </dgm:pt>
    <dgm:pt modelId="{B28B049B-FE0C-4F97-AE38-F6E350E0EF2B}" type="pres">
      <dgm:prSet presAssocID="{B659F125-CB1C-4879-926A-353C48377083}" presName="Name0" presStyleCnt="0">
        <dgm:presLayoutVars>
          <dgm:chPref val="1"/>
          <dgm:dir/>
          <dgm:animOne val="branch"/>
          <dgm:animLvl val="lvl"/>
          <dgm:resizeHandles val="exact"/>
        </dgm:presLayoutVars>
      </dgm:prSet>
      <dgm:spPr/>
    </dgm:pt>
    <dgm:pt modelId="{1E2A78FF-F6ED-4227-953E-3FC02BA29833}" type="pres">
      <dgm:prSet presAssocID="{28CD840E-8B0C-4AA7-A0DD-CC512B3B9BF6}" presName="root1" presStyleCnt="0"/>
      <dgm:spPr/>
    </dgm:pt>
    <dgm:pt modelId="{E1FE9704-451A-4AE7-9B21-9922FE2D6063}" type="pres">
      <dgm:prSet presAssocID="{28CD840E-8B0C-4AA7-A0DD-CC512B3B9BF6}" presName="LevelOneTextNode" presStyleLbl="node0" presStyleIdx="0" presStyleCnt="1" custAng="5400000" custScaleX="293311" custScaleY="56205">
        <dgm:presLayoutVars>
          <dgm:chPref val="3"/>
        </dgm:presLayoutVars>
      </dgm:prSet>
      <dgm:spPr/>
    </dgm:pt>
    <dgm:pt modelId="{192294B4-E67E-4C6D-BCBF-AD4C2A09617E}" type="pres">
      <dgm:prSet presAssocID="{28CD840E-8B0C-4AA7-A0DD-CC512B3B9BF6}" presName="level2hierChild" presStyleCnt="0"/>
      <dgm:spPr/>
    </dgm:pt>
    <dgm:pt modelId="{66DD5CA6-8C76-4978-9635-811CEA56E44B}" type="pres">
      <dgm:prSet presAssocID="{0CDB50FC-0524-4B43-B564-0919E01D6668}" presName="conn2-1" presStyleLbl="parChTrans1D2" presStyleIdx="0" presStyleCnt="2"/>
      <dgm:spPr/>
    </dgm:pt>
    <dgm:pt modelId="{84E8B32B-0EB1-4949-ABA0-23E123FBBE79}" type="pres">
      <dgm:prSet presAssocID="{0CDB50FC-0524-4B43-B564-0919E01D6668}" presName="connTx" presStyleLbl="parChTrans1D2" presStyleIdx="0" presStyleCnt="2"/>
      <dgm:spPr/>
    </dgm:pt>
    <dgm:pt modelId="{95C2E248-D20E-4031-97AD-A2F4F60FE15C}" type="pres">
      <dgm:prSet presAssocID="{F6ECDB52-42C0-4D62-8863-57FAF9954327}" presName="root2" presStyleCnt="0"/>
      <dgm:spPr/>
    </dgm:pt>
    <dgm:pt modelId="{070C8DF0-CB17-44A5-AF8B-67787ECC4266}" type="pres">
      <dgm:prSet presAssocID="{F6ECDB52-42C0-4D62-8863-57FAF9954327}" presName="LevelTwoTextNode" presStyleLbl="node2" presStyleIdx="0" presStyleCnt="2" custScaleX="108182" custScaleY="131231">
        <dgm:presLayoutVars>
          <dgm:chPref val="3"/>
        </dgm:presLayoutVars>
      </dgm:prSet>
      <dgm:spPr/>
    </dgm:pt>
    <dgm:pt modelId="{DEC4639F-6F27-4C89-A5D6-5D55D8286F64}" type="pres">
      <dgm:prSet presAssocID="{F6ECDB52-42C0-4D62-8863-57FAF9954327}" presName="level3hierChild" presStyleCnt="0"/>
      <dgm:spPr/>
    </dgm:pt>
    <dgm:pt modelId="{1524F535-529D-4D3A-BFF4-ACC72BA6C3EB}" type="pres">
      <dgm:prSet presAssocID="{1E62F9FD-2090-4926-B40F-832BEB948E92}" presName="conn2-1" presStyleLbl="parChTrans1D2" presStyleIdx="1" presStyleCnt="2"/>
      <dgm:spPr/>
    </dgm:pt>
    <dgm:pt modelId="{4BEE7BF1-DD11-492C-8263-7FF73F64D080}" type="pres">
      <dgm:prSet presAssocID="{1E62F9FD-2090-4926-B40F-832BEB948E92}" presName="connTx" presStyleLbl="parChTrans1D2" presStyleIdx="1" presStyleCnt="2"/>
      <dgm:spPr/>
    </dgm:pt>
    <dgm:pt modelId="{F2F2DD5C-7D91-4C7B-BB3A-87520738323A}" type="pres">
      <dgm:prSet presAssocID="{3C452FC8-F134-49A1-8D0D-943E4CF224C9}" presName="root2" presStyleCnt="0"/>
      <dgm:spPr/>
    </dgm:pt>
    <dgm:pt modelId="{43E94981-73E0-420B-A784-8F2DA3FC60D4}" type="pres">
      <dgm:prSet presAssocID="{3C452FC8-F134-49A1-8D0D-943E4CF224C9}" presName="LevelTwoTextNode" presStyleLbl="node2" presStyleIdx="1" presStyleCnt="2" custScaleX="109620" custScaleY="153192">
        <dgm:presLayoutVars>
          <dgm:chPref val="3"/>
        </dgm:presLayoutVars>
      </dgm:prSet>
      <dgm:spPr/>
    </dgm:pt>
    <dgm:pt modelId="{18332AAB-576A-40D6-8DC9-9E94981ED2F1}" type="pres">
      <dgm:prSet presAssocID="{3C452FC8-F134-49A1-8D0D-943E4CF224C9}" presName="level3hierChild" presStyleCnt="0"/>
      <dgm:spPr/>
    </dgm:pt>
  </dgm:ptLst>
  <dgm:cxnLst>
    <dgm:cxn modelId="{25533A12-BCE4-428F-8F77-B25FB36F69AB}" srcId="{B659F125-CB1C-4879-926A-353C48377083}" destId="{28CD840E-8B0C-4AA7-A0DD-CC512B3B9BF6}" srcOrd="0" destOrd="0" parTransId="{4CFA5DF4-5B5A-48E8-BFB8-27B79FD6932C}" sibTransId="{AA77A122-FCBF-43A0-847B-175E93D44430}"/>
    <dgm:cxn modelId="{60556E25-2682-4273-8436-8A4093439373}" srcId="{28CD840E-8B0C-4AA7-A0DD-CC512B3B9BF6}" destId="{F6ECDB52-42C0-4D62-8863-57FAF9954327}" srcOrd="0" destOrd="0" parTransId="{0CDB50FC-0524-4B43-B564-0919E01D6668}" sibTransId="{4CF72FAE-E06C-4317-B565-3710F46A08CD}"/>
    <dgm:cxn modelId="{C083364B-4BFC-479F-BC1C-F47E5EC3C383}" srcId="{28CD840E-8B0C-4AA7-A0DD-CC512B3B9BF6}" destId="{3C452FC8-F134-49A1-8D0D-943E4CF224C9}" srcOrd="1" destOrd="0" parTransId="{1E62F9FD-2090-4926-B40F-832BEB948E92}" sibTransId="{B511B54B-86CA-4DB2-87A9-D50923BB9A73}"/>
    <dgm:cxn modelId="{D75CEB4B-E53F-4357-AA5E-B4EF7843E430}" type="presOf" srcId="{F6ECDB52-42C0-4D62-8863-57FAF9954327}" destId="{070C8DF0-CB17-44A5-AF8B-67787ECC4266}" srcOrd="0" destOrd="0" presId="urn:microsoft.com/office/officeart/2008/layout/HorizontalMultiLevelHierarchy"/>
    <dgm:cxn modelId="{D64F368A-694A-481C-94B1-4AFBDA316F73}" type="presOf" srcId="{28CD840E-8B0C-4AA7-A0DD-CC512B3B9BF6}" destId="{E1FE9704-451A-4AE7-9B21-9922FE2D6063}" srcOrd="0" destOrd="0" presId="urn:microsoft.com/office/officeart/2008/layout/HorizontalMultiLevelHierarchy"/>
    <dgm:cxn modelId="{D41F53AB-2885-4ACA-80DF-7A8762E653F1}" type="presOf" srcId="{3C452FC8-F134-49A1-8D0D-943E4CF224C9}" destId="{43E94981-73E0-420B-A784-8F2DA3FC60D4}" srcOrd="0" destOrd="0" presId="urn:microsoft.com/office/officeart/2008/layout/HorizontalMultiLevelHierarchy"/>
    <dgm:cxn modelId="{7FE429B6-F601-4009-94B9-A7236CBB0BBF}" type="presOf" srcId="{1E62F9FD-2090-4926-B40F-832BEB948E92}" destId="{4BEE7BF1-DD11-492C-8263-7FF73F64D080}" srcOrd="1" destOrd="0" presId="urn:microsoft.com/office/officeart/2008/layout/HorizontalMultiLevelHierarchy"/>
    <dgm:cxn modelId="{2EBBDDBC-838E-482E-BAE8-E1ADB139C655}" type="presOf" srcId="{0CDB50FC-0524-4B43-B564-0919E01D6668}" destId="{66DD5CA6-8C76-4978-9635-811CEA56E44B}" srcOrd="0" destOrd="0" presId="urn:microsoft.com/office/officeart/2008/layout/HorizontalMultiLevelHierarchy"/>
    <dgm:cxn modelId="{E4E5E5C3-AE7E-4CAA-81A9-3ED6C2853512}" type="presOf" srcId="{1E62F9FD-2090-4926-B40F-832BEB948E92}" destId="{1524F535-529D-4D3A-BFF4-ACC72BA6C3EB}" srcOrd="0" destOrd="0" presId="urn:microsoft.com/office/officeart/2008/layout/HorizontalMultiLevelHierarchy"/>
    <dgm:cxn modelId="{F227B7C9-2F93-4D9D-ABE9-4072371F1C67}" type="presOf" srcId="{B659F125-CB1C-4879-926A-353C48377083}" destId="{B28B049B-FE0C-4F97-AE38-F6E350E0EF2B}" srcOrd="0" destOrd="0" presId="urn:microsoft.com/office/officeart/2008/layout/HorizontalMultiLevelHierarchy"/>
    <dgm:cxn modelId="{682299DA-7243-4481-857C-3C70751CF340}" type="presOf" srcId="{0CDB50FC-0524-4B43-B564-0919E01D6668}" destId="{84E8B32B-0EB1-4949-ABA0-23E123FBBE79}" srcOrd="1" destOrd="0" presId="urn:microsoft.com/office/officeart/2008/layout/HorizontalMultiLevelHierarchy"/>
    <dgm:cxn modelId="{52CE5BEB-5C84-4AA2-9FD1-0BE59CFE1002}" type="presParOf" srcId="{B28B049B-FE0C-4F97-AE38-F6E350E0EF2B}" destId="{1E2A78FF-F6ED-4227-953E-3FC02BA29833}" srcOrd="0" destOrd="0" presId="urn:microsoft.com/office/officeart/2008/layout/HorizontalMultiLevelHierarchy"/>
    <dgm:cxn modelId="{36D275CE-F0DB-4D38-8080-8582F25F5967}" type="presParOf" srcId="{1E2A78FF-F6ED-4227-953E-3FC02BA29833}" destId="{E1FE9704-451A-4AE7-9B21-9922FE2D6063}" srcOrd="0" destOrd="0" presId="urn:microsoft.com/office/officeart/2008/layout/HorizontalMultiLevelHierarchy"/>
    <dgm:cxn modelId="{35426780-7C5C-42EB-A04D-4875D0178446}" type="presParOf" srcId="{1E2A78FF-F6ED-4227-953E-3FC02BA29833}" destId="{192294B4-E67E-4C6D-BCBF-AD4C2A09617E}" srcOrd="1" destOrd="0" presId="urn:microsoft.com/office/officeart/2008/layout/HorizontalMultiLevelHierarchy"/>
    <dgm:cxn modelId="{B0097640-CB87-4134-A148-6A4FD42E9556}" type="presParOf" srcId="{192294B4-E67E-4C6D-BCBF-AD4C2A09617E}" destId="{66DD5CA6-8C76-4978-9635-811CEA56E44B}" srcOrd="0" destOrd="0" presId="urn:microsoft.com/office/officeart/2008/layout/HorizontalMultiLevelHierarchy"/>
    <dgm:cxn modelId="{7B27BA89-BDB8-43DB-A849-A2F6319B7F46}" type="presParOf" srcId="{66DD5CA6-8C76-4978-9635-811CEA56E44B}" destId="{84E8B32B-0EB1-4949-ABA0-23E123FBBE79}" srcOrd="0" destOrd="0" presId="urn:microsoft.com/office/officeart/2008/layout/HorizontalMultiLevelHierarchy"/>
    <dgm:cxn modelId="{A77F09D1-5D14-4A0D-9AE8-00A8768CA448}" type="presParOf" srcId="{192294B4-E67E-4C6D-BCBF-AD4C2A09617E}" destId="{95C2E248-D20E-4031-97AD-A2F4F60FE15C}" srcOrd="1" destOrd="0" presId="urn:microsoft.com/office/officeart/2008/layout/HorizontalMultiLevelHierarchy"/>
    <dgm:cxn modelId="{D1797AB7-7273-4A4C-9A94-1111FC115EDC}" type="presParOf" srcId="{95C2E248-D20E-4031-97AD-A2F4F60FE15C}" destId="{070C8DF0-CB17-44A5-AF8B-67787ECC4266}" srcOrd="0" destOrd="0" presId="urn:microsoft.com/office/officeart/2008/layout/HorizontalMultiLevelHierarchy"/>
    <dgm:cxn modelId="{D5ACB179-2CA2-4333-BE25-97E190C9DB31}" type="presParOf" srcId="{95C2E248-D20E-4031-97AD-A2F4F60FE15C}" destId="{DEC4639F-6F27-4C89-A5D6-5D55D8286F64}" srcOrd="1" destOrd="0" presId="urn:microsoft.com/office/officeart/2008/layout/HorizontalMultiLevelHierarchy"/>
    <dgm:cxn modelId="{884DC99F-392A-4C13-A99B-4E3B3AFED495}" type="presParOf" srcId="{192294B4-E67E-4C6D-BCBF-AD4C2A09617E}" destId="{1524F535-529D-4D3A-BFF4-ACC72BA6C3EB}" srcOrd="2" destOrd="0" presId="urn:microsoft.com/office/officeart/2008/layout/HorizontalMultiLevelHierarchy"/>
    <dgm:cxn modelId="{0D746AA1-8FE9-471A-BC5D-9AD35DEA752B}" type="presParOf" srcId="{1524F535-529D-4D3A-BFF4-ACC72BA6C3EB}" destId="{4BEE7BF1-DD11-492C-8263-7FF73F64D080}" srcOrd="0" destOrd="0" presId="urn:microsoft.com/office/officeart/2008/layout/HorizontalMultiLevelHierarchy"/>
    <dgm:cxn modelId="{312F6A03-F5EA-489E-AE33-78BD7E27213B}" type="presParOf" srcId="{192294B4-E67E-4C6D-BCBF-AD4C2A09617E}" destId="{F2F2DD5C-7D91-4C7B-BB3A-87520738323A}" srcOrd="3" destOrd="0" presId="urn:microsoft.com/office/officeart/2008/layout/HorizontalMultiLevelHierarchy"/>
    <dgm:cxn modelId="{DB4673AE-9A60-473C-AB07-44E733806D2C}" type="presParOf" srcId="{F2F2DD5C-7D91-4C7B-BB3A-87520738323A}" destId="{43E94981-73E0-420B-A784-8F2DA3FC60D4}" srcOrd="0" destOrd="0" presId="urn:microsoft.com/office/officeart/2008/layout/HorizontalMultiLevelHierarchy"/>
    <dgm:cxn modelId="{B89230AF-DD83-4504-93E3-631685DEA49C}" type="presParOf" srcId="{F2F2DD5C-7D91-4C7B-BB3A-87520738323A}" destId="{18332AAB-576A-40D6-8DC9-9E94981ED2F1}"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D44BBEB-20D7-48AB-A971-524C1A80CA75}" type="doc">
      <dgm:prSet loTypeId="urn:microsoft.com/office/officeart/2008/layout/HorizontalMultiLevelHierarchy" loCatId="hierarchy" qsTypeId="urn:microsoft.com/office/officeart/2005/8/quickstyle/3d4" qsCatId="3D" csTypeId="urn:microsoft.com/office/officeart/2005/8/colors/accent1_2" csCatId="accent1" phldr="1"/>
      <dgm:spPr/>
      <dgm:t>
        <a:bodyPr/>
        <a:lstStyle/>
        <a:p>
          <a:endParaRPr lang="en-US"/>
        </a:p>
      </dgm:t>
    </dgm:pt>
    <dgm:pt modelId="{8D6C7942-279A-41F6-A225-2C8CB31CD9EE}">
      <dgm:prSet phldrT="[Text]"/>
      <dgm:spPr/>
      <dgm:t>
        <a:bodyPr/>
        <a:lstStyle/>
        <a:p>
          <a:r>
            <a:rPr lang="en-US" dirty="0"/>
            <a:t>Using Service Principal</a:t>
          </a:r>
        </a:p>
      </dgm:t>
    </dgm:pt>
    <dgm:pt modelId="{ED9AF215-CC19-448F-8EAB-F9295A9CE632}" type="parTrans" cxnId="{906B8E3B-7149-454A-B64C-AEBC5CCB1D19}">
      <dgm:prSet/>
      <dgm:spPr/>
      <dgm:t>
        <a:bodyPr/>
        <a:lstStyle/>
        <a:p>
          <a:endParaRPr lang="en-US"/>
        </a:p>
      </dgm:t>
    </dgm:pt>
    <dgm:pt modelId="{DE3F4A96-0440-4734-B861-AA0342B4F611}" type="sibTrans" cxnId="{906B8E3B-7149-454A-B64C-AEBC5CCB1D19}">
      <dgm:prSet/>
      <dgm:spPr/>
      <dgm:t>
        <a:bodyPr/>
        <a:lstStyle/>
        <a:p>
          <a:endParaRPr lang="en-US"/>
        </a:p>
      </dgm:t>
    </dgm:pt>
    <dgm:pt modelId="{A224979C-FF3D-4FF8-B393-778219ACA56D}">
      <dgm:prSet phldrT="[Text]"/>
      <dgm:spPr/>
      <dgm:t>
        <a:bodyPr/>
        <a:lstStyle/>
        <a:p>
          <a:r>
            <a:rPr lang="en-US" dirty="0"/>
            <a:t>Free subscription</a:t>
          </a:r>
        </a:p>
      </dgm:t>
    </dgm:pt>
    <dgm:pt modelId="{7416AE76-A955-4FC4-89F7-C0F64E461C2F}" type="parTrans" cxnId="{4BEE4D07-9C96-4FDD-8F00-A40A7B028EFA}">
      <dgm:prSet/>
      <dgm:spPr/>
      <dgm:t>
        <a:bodyPr/>
        <a:lstStyle/>
        <a:p>
          <a:endParaRPr lang="en-US"/>
        </a:p>
      </dgm:t>
    </dgm:pt>
    <dgm:pt modelId="{8D524702-2F83-42DA-8305-994F75B4D2A4}" type="sibTrans" cxnId="{4BEE4D07-9C96-4FDD-8F00-A40A7B028EFA}">
      <dgm:prSet/>
      <dgm:spPr/>
      <dgm:t>
        <a:bodyPr/>
        <a:lstStyle/>
        <a:p>
          <a:endParaRPr lang="en-US"/>
        </a:p>
      </dgm:t>
    </dgm:pt>
    <dgm:pt modelId="{DBBAE8F1-716E-4D82-A5CD-EE3E67421259}">
      <dgm:prSet phldrT="[Text]"/>
      <dgm:spPr/>
      <dgm:t>
        <a:bodyPr/>
        <a:lstStyle/>
        <a:p>
          <a:r>
            <a:rPr lang="en-US" dirty="0"/>
            <a:t>Pay as you go subscription</a:t>
          </a:r>
        </a:p>
      </dgm:t>
    </dgm:pt>
    <dgm:pt modelId="{ED9F032F-97B8-4E99-B9EA-C49A946D71E1}" type="parTrans" cxnId="{20D48E86-0DC7-4EDB-97E3-F5BCB05D4C35}">
      <dgm:prSet/>
      <dgm:spPr/>
      <dgm:t>
        <a:bodyPr/>
        <a:lstStyle/>
        <a:p>
          <a:endParaRPr lang="en-US"/>
        </a:p>
      </dgm:t>
    </dgm:pt>
    <dgm:pt modelId="{D952AA15-CE1B-4FD8-AC89-3BA29ADD7205}" type="sibTrans" cxnId="{20D48E86-0DC7-4EDB-97E3-F5BCB05D4C35}">
      <dgm:prSet/>
      <dgm:spPr/>
      <dgm:t>
        <a:bodyPr/>
        <a:lstStyle/>
        <a:p>
          <a:endParaRPr lang="en-US"/>
        </a:p>
      </dgm:t>
    </dgm:pt>
    <dgm:pt modelId="{8A35B8AB-3740-4BCA-B68D-016391650C90}">
      <dgm:prSet phldrT="[Text]"/>
      <dgm:spPr/>
      <dgm:t>
        <a:bodyPr/>
        <a:lstStyle/>
        <a:p>
          <a:r>
            <a:rPr lang="en-US" dirty="0"/>
            <a:t>Any other subscription with access to AAD</a:t>
          </a:r>
        </a:p>
      </dgm:t>
    </dgm:pt>
    <dgm:pt modelId="{674AF3F3-C6B7-4FB7-B377-EB0E39C7390F}" type="parTrans" cxnId="{37EFEBEA-DD82-4829-A583-B8263F70A229}">
      <dgm:prSet/>
      <dgm:spPr/>
      <dgm:t>
        <a:bodyPr/>
        <a:lstStyle/>
        <a:p>
          <a:endParaRPr lang="en-US"/>
        </a:p>
      </dgm:t>
    </dgm:pt>
    <dgm:pt modelId="{C2014BC5-4EC7-4598-9D94-055BA569D075}" type="sibTrans" cxnId="{37EFEBEA-DD82-4829-A583-B8263F70A229}">
      <dgm:prSet/>
      <dgm:spPr/>
      <dgm:t>
        <a:bodyPr/>
        <a:lstStyle/>
        <a:p>
          <a:endParaRPr lang="en-US"/>
        </a:p>
      </dgm:t>
    </dgm:pt>
    <dgm:pt modelId="{DC913516-7648-4829-9AFB-BC483A152874}" type="pres">
      <dgm:prSet presAssocID="{1D44BBEB-20D7-48AB-A971-524C1A80CA75}" presName="Name0" presStyleCnt="0">
        <dgm:presLayoutVars>
          <dgm:chPref val="1"/>
          <dgm:dir/>
          <dgm:animOne val="branch"/>
          <dgm:animLvl val="lvl"/>
          <dgm:resizeHandles val="exact"/>
        </dgm:presLayoutVars>
      </dgm:prSet>
      <dgm:spPr/>
    </dgm:pt>
    <dgm:pt modelId="{5EE40712-4839-4908-912B-6C0869F2A868}" type="pres">
      <dgm:prSet presAssocID="{8D6C7942-279A-41F6-A225-2C8CB31CD9EE}" presName="root1" presStyleCnt="0"/>
      <dgm:spPr/>
    </dgm:pt>
    <dgm:pt modelId="{3144DEE6-9E0D-4278-A5DC-85EA6F67E6F3}" type="pres">
      <dgm:prSet presAssocID="{8D6C7942-279A-41F6-A225-2C8CB31CD9EE}" presName="LevelOneTextNode" presStyleLbl="node0" presStyleIdx="0" presStyleCnt="1" custAng="5400000" custScaleX="180513" custScaleY="45051" custLinFactNeighborX="-29753" custLinFactNeighborY="-172">
        <dgm:presLayoutVars>
          <dgm:chPref val="3"/>
        </dgm:presLayoutVars>
      </dgm:prSet>
      <dgm:spPr/>
    </dgm:pt>
    <dgm:pt modelId="{7F010171-6439-4F42-987D-38038EF28C17}" type="pres">
      <dgm:prSet presAssocID="{8D6C7942-279A-41F6-A225-2C8CB31CD9EE}" presName="level2hierChild" presStyleCnt="0"/>
      <dgm:spPr/>
    </dgm:pt>
    <dgm:pt modelId="{3340B122-FE14-4D61-AF37-604B8A29F9B6}" type="pres">
      <dgm:prSet presAssocID="{7416AE76-A955-4FC4-89F7-C0F64E461C2F}" presName="conn2-1" presStyleLbl="parChTrans1D2" presStyleIdx="0" presStyleCnt="3"/>
      <dgm:spPr/>
    </dgm:pt>
    <dgm:pt modelId="{0FFE677B-E37D-44BC-82B9-8C5B7DCFD2EF}" type="pres">
      <dgm:prSet presAssocID="{7416AE76-A955-4FC4-89F7-C0F64E461C2F}" presName="connTx" presStyleLbl="parChTrans1D2" presStyleIdx="0" presStyleCnt="3"/>
      <dgm:spPr/>
    </dgm:pt>
    <dgm:pt modelId="{E5DD27A1-F539-47AB-89B1-63CF7F8DA2FA}" type="pres">
      <dgm:prSet presAssocID="{A224979C-FF3D-4FF8-B393-778219ACA56D}" presName="root2" presStyleCnt="0"/>
      <dgm:spPr/>
    </dgm:pt>
    <dgm:pt modelId="{17C7F208-C0FD-48CF-ADAF-D77A157E717A}" type="pres">
      <dgm:prSet presAssocID="{A224979C-FF3D-4FF8-B393-778219ACA56D}" presName="LevelTwoTextNode" presStyleLbl="node2" presStyleIdx="0" presStyleCnt="3">
        <dgm:presLayoutVars>
          <dgm:chPref val="3"/>
        </dgm:presLayoutVars>
      </dgm:prSet>
      <dgm:spPr/>
    </dgm:pt>
    <dgm:pt modelId="{931EE6E9-359F-4F61-9E9D-81CE28368D2F}" type="pres">
      <dgm:prSet presAssocID="{A224979C-FF3D-4FF8-B393-778219ACA56D}" presName="level3hierChild" presStyleCnt="0"/>
      <dgm:spPr/>
    </dgm:pt>
    <dgm:pt modelId="{A0A6B12C-5F28-4310-AE9B-65C6361089B6}" type="pres">
      <dgm:prSet presAssocID="{ED9F032F-97B8-4E99-B9EA-C49A946D71E1}" presName="conn2-1" presStyleLbl="parChTrans1D2" presStyleIdx="1" presStyleCnt="3"/>
      <dgm:spPr/>
    </dgm:pt>
    <dgm:pt modelId="{C78EB637-97EA-48A9-956B-055B913035AD}" type="pres">
      <dgm:prSet presAssocID="{ED9F032F-97B8-4E99-B9EA-C49A946D71E1}" presName="connTx" presStyleLbl="parChTrans1D2" presStyleIdx="1" presStyleCnt="3"/>
      <dgm:spPr/>
    </dgm:pt>
    <dgm:pt modelId="{A565B6CC-DE8C-4DDF-98FD-96CC0F7C85BB}" type="pres">
      <dgm:prSet presAssocID="{DBBAE8F1-716E-4D82-A5CD-EE3E67421259}" presName="root2" presStyleCnt="0"/>
      <dgm:spPr/>
    </dgm:pt>
    <dgm:pt modelId="{C036A3E8-7761-49ED-88C4-03CE971C1DDF}" type="pres">
      <dgm:prSet presAssocID="{DBBAE8F1-716E-4D82-A5CD-EE3E67421259}" presName="LevelTwoTextNode" presStyleLbl="node2" presStyleIdx="1" presStyleCnt="3">
        <dgm:presLayoutVars>
          <dgm:chPref val="3"/>
        </dgm:presLayoutVars>
      </dgm:prSet>
      <dgm:spPr/>
    </dgm:pt>
    <dgm:pt modelId="{46EF6714-2B99-4F61-BCEC-14A2B466685A}" type="pres">
      <dgm:prSet presAssocID="{DBBAE8F1-716E-4D82-A5CD-EE3E67421259}" presName="level3hierChild" presStyleCnt="0"/>
      <dgm:spPr/>
    </dgm:pt>
    <dgm:pt modelId="{4C19664B-EA16-47E0-A44E-43EF11670283}" type="pres">
      <dgm:prSet presAssocID="{674AF3F3-C6B7-4FB7-B377-EB0E39C7390F}" presName="conn2-1" presStyleLbl="parChTrans1D2" presStyleIdx="2" presStyleCnt="3"/>
      <dgm:spPr/>
    </dgm:pt>
    <dgm:pt modelId="{47D7FC1D-6167-401F-AAD5-C861B34AF959}" type="pres">
      <dgm:prSet presAssocID="{674AF3F3-C6B7-4FB7-B377-EB0E39C7390F}" presName="connTx" presStyleLbl="parChTrans1D2" presStyleIdx="2" presStyleCnt="3"/>
      <dgm:spPr/>
    </dgm:pt>
    <dgm:pt modelId="{D7816D55-9E1C-4ABD-8B5D-E33A855FA885}" type="pres">
      <dgm:prSet presAssocID="{8A35B8AB-3740-4BCA-B68D-016391650C90}" presName="root2" presStyleCnt="0"/>
      <dgm:spPr/>
    </dgm:pt>
    <dgm:pt modelId="{2E037260-552D-4191-9A0F-98FEAB254D19}" type="pres">
      <dgm:prSet presAssocID="{8A35B8AB-3740-4BCA-B68D-016391650C90}" presName="LevelTwoTextNode" presStyleLbl="node2" presStyleIdx="2" presStyleCnt="3">
        <dgm:presLayoutVars>
          <dgm:chPref val="3"/>
        </dgm:presLayoutVars>
      </dgm:prSet>
      <dgm:spPr/>
    </dgm:pt>
    <dgm:pt modelId="{AC0083F2-0459-4571-BBDE-40BCE0C36F06}" type="pres">
      <dgm:prSet presAssocID="{8A35B8AB-3740-4BCA-B68D-016391650C90}" presName="level3hierChild" presStyleCnt="0"/>
      <dgm:spPr/>
    </dgm:pt>
  </dgm:ptLst>
  <dgm:cxnLst>
    <dgm:cxn modelId="{4BEE4D07-9C96-4FDD-8F00-A40A7B028EFA}" srcId="{8D6C7942-279A-41F6-A225-2C8CB31CD9EE}" destId="{A224979C-FF3D-4FF8-B393-778219ACA56D}" srcOrd="0" destOrd="0" parTransId="{7416AE76-A955-4FC4-89F7-C0F64E461C2F}" sibTransId="{8D524702-2F83-42DA-8305-994F75B4D2A4}"/>
    <dgm:cxn modelId="{CAD5D209-3BAC-4678-A3DC-A37DA89D85CE}" type="presOf" srcId="{1D44BBEB-20D7-48AB-A971-524C1A80CA75}" destId="{DC913516-7648-4829-9AFB-BC483A152874}" srcOrd="0" destOrd="0" presId="urn:microsoft.com/office/officeart/2008/layout/HorizontalMultiLevelHierarchy"/>
    <dgm:cxn modelId="{6B222D0A-7734-4E3C-888E-04DAA17DCB43}" type="presOf" srcId="{7416AE76-A955-4FC4-89F7-C0F64E461C2F}" destId="{3340B122-FE14-4D61-AF37-604B8A29F9B6}" srcOrd="0" destOrd="0" presId="urn:microsoft.com/office/officeart/2008/layout/HorizontalMultiLevelHierarchy"/>
    <dgm:cxn modelId="{4296BD14-E152-4591-8287-22C3C6DBB7FA}" type="presOf" srcId="{674AF3F3-C6B7-4FB7-B377-EB0E39C7390F}" destId="{4C19664B-EA16-47E0-A44E-43EF11670283}" srcOrd="0" destOrd="0" presId="urn:microsoft.com/office/officeart/2008/layout/HorizontalMultiLevelHierarchy"/>
    <dgm:cxn modelId="{1099E426-44DE-4AF0-A038-755FAABDDD4B}" type="presOf" srcId="{8A35B8AB-3740-4BCA-B68D-016391650C90}" destId="{2E037260-552D-4191-9A0F-98FEAB254D19}" srcOrd="0" destOrd="0" presId="urn:microsoft.com/office/officeart/2008/layout/HorizontalMultiLevelHierarchy"/>
    <dgm:cxn modelId="{906B8E3B-7149-454A-B64C-AEBC5CCB1D19}" srcId="{1D44BBEB-20D7-48AB-A971-524C1A80CA75}" destId="{8D6C7942-279A-41F6-A225-2C8CB31CD9EE}" srcOrd="0" destOrd="0" parTransId="{ED9AF215-CC19-448F-8EAB-F9295A9CE632}" sibTransId="{DE3F4A96-0440-4734-B861-AA0342B4F611}"/>
    <dgm:cxn modelId="{921ED147-240B-4FB1-B0D9-ED28C98F6CC7}" type="presOf" srcId="{7416AE76-A955-4FC4-89F7-C0F64E461C2F}" destId="{0FFE677B-E37D-44BC-82B9-8C5B7DCFD2EF}" srcOrd="1" destOrd="0" presId="urn:microsoft.com/office/officeart/2008/layout/HorizontalMultiLevelHierarchy"/>
    <dgm:cxn modelId="{4C419C49-5659-4E76-8306-2C016A7E9040}" type="presOf" srcId="{A224979C-FF3D-4FF8-B393-778219ACA56D}" destId="{17C7F208-C0FD-48CF-ADAF-D77A157E717A}" srcOrd="0" destOrd="0" presId="urn:microsoft.com/office/officeart/2008/layout/HorizontalMultiLevelHierarchy"/>
    <dgm:cxn modelId="{1AD98157-D4F1-4D47-A5C2-71EAABC638DD}" type="presOf" srcId="{ED9F032F-97B8-4E99-B9EA-C49A946D71E1}" destId="{C78EB637-97EA-48A9-956B-055B913035AD}" srcOrd="1" destOrd="0" presId="urn:microsoft.com/office/officeart/2008/layout/HorizontalMultiLevelHierarchy"/>
    <dgm:cxn modelId="{66A12984-312E-481B-AA49-5496B4A428F8}" type="presOf" srcId="{DBBAE8F1-716E-4D82-A5CD-EE3E67421259}" destId="{C036A3E8-7761-49ED-88C4-03CE971C1DDF}" srcOrd="0" destOrd="0" presId="urn:microsoft.com/office/officeart/2008/layout/HorizontalMultiLevelHierarchy"/>
    <dgm:cxn modelId="{20D48E86-0DC7-4EDB-97E3-F5BCB05D4C35}" srcId="{8D6C7942-279A-41F6-A225-2C8CB31CD9EE}" destId="{DBBAE8F1-716E-4D82-A5CD-EE3E67421259}" srcOrd="1" destOrd="0" parTransId="{ED9F032F-97B8-4E99-B9EA-C49A946D71E1}" sibTransId="{D952AA15-CE1B-4FD8-AC89-3BA29ADD7205}"/>
    <dgm:cxn modelId="{AFA229BF-78C0-4FF1-AC58-938F9CA53FFD}" type="presOf" srcId="{ED9F032F-97B8-4E99-B9EA-C49A946D71E1}" destId="{A0A6B12C-5F28-4310-AE9B-65C6361089B6}" srcOrd="0" destOrd="0" presId="urn:microsoft.com/office/officeart/2008/layout/HorizontalMultiLevelHierarchy"/>
    <dgm:cxn modelId="{3DCB87CC-A86E-4395-899F-18956E9962AE}" type="presOf" srcId="{8D6C7942-279A-41F6-A225-2C8CB31CD9EE}" destId="{3144DEE6-9E0D-4278-A5DC-85EA6F67E6F3}" srcOrd="0" destOrd="0" presId="urn:microsoft.com/office/officeart/2008/layout/HorizontalMultiLevelHierarchy"/>
    <dgm:cxn modelId="{B3EA91D8-7618-49F7-B3D7-2DF25CED0D6B}" type="presOf" srcId="{674AF3F3-C6B7-4FB7-B377-EB0E39C7390F}" destId="{47D7FC1D-6167-401F-AAD5-C861B34AF959}" srcOrd="1" destOrd="0" presId="urn:microsoft.com/office/officeart/2008/layout/HorizontalMultiLevelHierarchy"/>
    <dgm:cxn modelId="{37EFEBEA-DD82-4829-A583-B8263F70A229}" srcId="{8D6C7942-279A-41F6-A225-2C8CB31CD9EE}" destId="{8A35B8AB-3740-4BCA-B68D-016391650C90}" srcOrd="2" destOrd="0" parTransId="{674AF3F3-C6B7-4FB7-B377-EB0E39C7390F}" sibTransId="{C2014BC5-4EC7-4598-9D94-055BA569D075}"/>
    <dgm:cxn modelId="{23E84203-2D36-4FB7-AA2F-5E11B6C48A65}" type="presParOf" srcId="{DC913516-7648-4829-9AFB-BC483A152874}" destId="{5EE40712-4839-4908-912B-6C0869F2A868}" srcOrd="0" destOrd="0" presId="urn:microsoft.com/office/officeart/2008/layout/HorizontalMultiLevelHierarchy"/>
    <dgm:cxn modelId="{5B8636BE-7743-43E2-81E1-0021A2E6ADC7}" type="presParOf" srcId="{5EE40712-4839-4908-912B-6C0869F2A868}" destId="{3144DEE6-9E0D-4278-A5DC-85EA6F67E6F3}" srcOrd="0" destOrd="0" presId="urn:microsoft.com/office/officeart/2008/layout/HorizontalMultiLevelHierarchy"/>
    <dgm:cxn modelId="{D755F1AE-ACE2-4A9C-A14B-AB0A81ECD8CC}" type="presParOf" srcId="{5EE40712-4839-4908-912B-6C0869F2A868}" destId="{7F010171-6439-4F42-987D-38038EF28C17}" srcOrd="1" destOrd="0" presId="urn:microsoft.com/office/officeart/2008/layout/HorizontalMultiLevelHierarchy"/>
    <dgm:cxn modelId="{A881ADF7-7EEF-46AB-815C-C682BF20CEFB}" type="presParOf" srcId="{7F010171-6439-4F42-987D-38038EF28C17}" destId="{3340B122-FE14-4D61-AF37-604B8A29F9B6}" srcOrd="0" destOrd="0" presId="urn:microsoft.com/office/officeart/2008/layout/HorizontalMultiLevelHierarchy"/>
    <dgm:cxn modelId="{AB4A910E-E6A8-4852-8B5E-46E69A0D1081}" type="presParOf" srcId="{3340B122-FE14-4D61-AF37-604B8A29F9B6}" destId="{0FFE677B-E37D-44BC-82B9-8C5B7DCFD2EF}" srcOrd="0" destOrd="0" presId="urn:microsoft.com/office/officeart/2008/layout/HorizontalMultiLevelHierarchy"/>
    <dgm:cxn modelId="{806FF5DC-0A69-49F1-BC52-6CFB75ED5AF6}" type="presParOf" srcId="{7F010171-6439-4F42-987D-38038EF28C17}" destId="{E5DD27A1-F539-47AB-89B1-63CF7F8DA2FA}" srcOrd="1" destOrd="0" presId="urn:microsoft.com/office/officeart/2008/layout/HorizontalMultiLevelHierarchy"/>
    <dgm:cxn modelId="{FAFCA135-48EB-402C-B3CE-8F3329D200CD}" type="presParOf" srcId="{E5DD27A1-F539-47AB-89B1-63CF7F8DA2FA}" destId="{17C7F208-C0FD-48CF-ADAF-D77A157E717A}" srcOrd="0" destOrd="0" presId="urn:microsoft.com/office/officeart/2008/layout/HorizontalMultiLevelHierarchy"/>
    <dgm:cxn modelId="{152EB689-7839-4864-BA5B-9922120808A2}" type="presParOf" srcId="{E5DD27A1-F539-47AB-89B1-63CF7F8DA2FA}" destId="{931EE6E9-359F-4F61-9E9D-81CE28368D2F}" srcOrd="1" destOrd="0" presId="urn:microsoft.com/office/officeart/2008/layout/HorizontalMultiLevelHierarchy"/>
    <dgm:cxn modelId="{561D99AC-DDCB-4C21-8AF0-A448325E77BF}" type="presParOf" srcId="{7F010171-6439-4F42-987D-38038EF28C17}" destId="{A0A6B12C-5F28-4310-AE9B-65C6361089B6}" srcOrd="2" destOrd="0" presId="urn:microsoft.com/office/officeart/2008/layout/HorizontalMultiLevelHierarchy"/>
    <dgm:cxn modelId="{2CFB5547-77D9-4723-B309-3B29E7EBCF19}" type="presParOf" srcId="{A0A6B12C-5F28-4310-AE9B-65C6361089B6}" destId="{C78EB637-97EA-48A9-956B-055B913035AD}" srcOrd="0" destOrd="0" presId="urn:microsoft.com/office/officeart/2008/layout/HorizontalMultiLevelHierarchy"/>
    <dgm:cxn modelId="{0D85CDB3-F24C-4241-B3A2-1C5DC4C68C94}" type="presParOf" srcId="{7F010171-6439-4F42-987D-38038EF28C17}" destId="{A565B6CC-DE8C-4DDF-98FD-96CC0F7C85BB}" srcOrd="3" destOrd="0" presId="urn:microsoft.com/office/officeart/2008/layout/HorizontalMultiLevelHierarchy"/>
    <dgm:cxn modelId="{11886FB9-C165-4798-9A86-C772756E03AB}" type="presParOf" srcId="{A565B6CC-DE8C-4DDF-98FD-96CC0F7C85BB}" destId="{C036A3E8-7761-49ED-88C4-03CE971C1DDF}" srcOrd="0" destOrd="0" presId="urn:microsoft.com/office/officeart/2008/layout/HorizontalMultiLevelHierarchy"/>
    <dgm:cxn modelId="{77688B1D-8B6E-413B-BE1D-57954C717B64}" type="presParOf" srcId="{A565B6CC-DE8C-4DDF-98FD-96CC0F7C85BB}" destId="{46EF6714-2B99-4F61-BCEC-14A2B466685A}" srcOrd="1" destOrd="0" presId="urn:microsoft.com/office/officeart/2008/layout/HorizontalMultiLevelHierarchy"/>
    <dgm:cxn modelId="{8E98A211-0AEA-4C38-9B33-63DFEF8F4A6E}" type="presParOf" srcId="{7F010171-6439-4F42-987D-38038EF28C17}" destId="{4C19664B-EA16-47E0-A44E-43EF11670283}" srcOrd="4" destOrd="0" presId="urn:microsoft.com/office/officeart/2008/layout/HorizontalMultiLevelHierarchy"/>
    <dgm:cxn modelId="{DD657FFA-B674-4CE0-9FA2-267550B2D0E8}" type="presParOf" srcId="{4C19664B-EA16-47E0-A44E-43EF11670283}" destId="{47D7FC1D-6167-401F-AAD5-C861B34AF959}" srcOrd="0" destOrd="0" presId="urn:microsoft.com/office/officeart/2008/layout/HorizontalMultiLevelHierarchy"/>
    <dgm:cxn modelId="{74C738A5-227B-466E-B345-235210D9A1BC}" type="presParOf" srcId="{7F010171-6439-4F42-987D-38038EF28C17}" destId="{D7816D55-9E1C-4ABD-8B5D-E33A855FA885}" srcOrd="5" destOrd="0" presId="urn:microsoft.com/office/officeart/2008/layout/HorizontalMultiLevelHierarchy"/>
    <dgm:cxn modelId="{5F583D9E-123F-4023-86FD-97E2A4500EEB}" type="presParOf" srcId="{D7816D55-9E1C-4ABD-8B5D-E33A855FA885}" destId="{2E037260-552D-4191-9A0F-98FEAB254D19}" srcOrd="0" destOrd="0" presId="urn:microsoft.com/office/officeart/2008/layout/HorizontalMultiLevelHierarchy"/>
    <dgm:cxn modelId="{58686F58-8DA8-4852-9037-6C4A70EFDA4B}" type="presParOf" srcId="{D7816D55-9E1C-4ABD-8B5D-E33A855FA885}" destId="{AC0083F2-0459-4571-BBDE-40BCE0C36F06}" srcOrd="1" destOrd="0" presId="urn:microsoft.com/office/officeart/2008/layout/HorizontalMultiLevelHierarchy"/>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ED3B8D-15CE-4E37-83DE-B40D8419200B}">
      <dsp:nvSpPr>
        <dsp:cNvPr id="0" name=""/>
        <dsp:cNvSpPr/>
      </dsp:nvSpPr>
      <dsp:spPr>
        <a:xfrm>
          <a:off x="4105532" y="291"/>
          <a:ext cx="869553" cy="57970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Authentication</a:t>
          </a:r>
        </a:p>
      </dsp:txBody>
      <dsp:txXfrm>
        <a:off x="4122511" y="17270"/>
        <a:ext cx="835595" cy="545744"/>
      </dsp:txXfrm>
    </dsp:sp>
    <dsp:sp modelId="{3FC4904B-62A3-4B56-B4DD-AC279A856F78}">
      <dsp:nvSpPr>
        <dsp:cNvPr id="0" name=""/>
        <dsp:cNvSpPr/>
      </dsp:nvSpPr>
      <dsp:spPr>
        <a:xfrm>
          <a:off x="2844680" y="579993"/>
          <a:ext cx="1695628" cy="231880"/>
        </a:xfrm>
        <a:custGeom>
          <a:avLst/>
          <a:gdLst/>
          <a:ahLst/>
          <a:cxnLst/>
          <a:rect l="0" t="0" r="0" b="0"/>
          <a:pathLst>
            <a:path>
              <a:moveTo>
                <a:pt x="1695628" y="0"/>
              </a:moveTo>
              <a:lnTo>
                <a:pt x="1695628" y="115940"/>
              </a:lnTo>
              <a:lnTo>
                <a:pt x="0" y="115940"/>
              </a:lnTo>
              <a:lnTo>
                <a:pt x="0" y="23188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767D43C-6249-4152-A1DC-4CEE70A297B0}">
      <dsp:nvSpPr>
        <dsp:cNvPr id="0" name=""/>
        <dsp:cNvSpPr/>
      </dsp:nvSpPr>
      <dsp:spPr>
        <a:xfrm>
          <a:off x="2409904" y="811873"/>
          <a:ext cx="869553" cy="57970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Session scoped Authentication</a:t>
          </a:r>
        </a:p>
      </dsp:txBody>
      <dsp:txXfrm>
        <a:off x="2426883" y="828852"/>
        <a:ext cx="835595" cy="545744"/>
      </dsp:txXfrm>
    </dsp:sp>
    <dsp:sp modelId="{6DF09300-3EDE-4CB1-93B2-20D77ED54772}">
      <dsp:nvSpPr>
        <dsp:cNvPr id="0" name=""/>
        <dsp:cNvSpPr/>
      </dsp:nvSpPr>
      <dsp:spPr>
        <a:xfrm>
          <a:off x="1714261" y="1391576"/>
          <a:ext cx="1130419" cy="231880"/>
        </a:xfrm>
        <a:custGeom>
          <a:avLst/>
          <a:gdLst/>
          <a:ahLst/>
          <a:cxnLst/>
          <a:rect l="0" t="0" r="0" b="0"/>
          <a:pathLst>
            <a:path>
              <a:moveTo>
                <a:pt x="1130419" y="0"/>
              </a:moveTo>
              <a:lnTo>
                <a:pt x="1130419" y="115940"/>
              </a:lnTo>
              <a:lnTo>
                <a:pt x="0" y="115940"/>
              </a:lnTo>
              <a:lnTo>
                <a:pt x="0" y="23188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F972E7E-FA38-4F29-BF6F-ECB0A95A3F01}">
      <dsp:nvSpPr>
        <dsp:cNvPr id="0" name=""/>
        <dsp:cNvSpPr/>
      </dsp:nvSpPr>
      <dsp:spPr>
        <a:xfrm>
          <a:off x="1279485" y="1623456"/>
          <a:ext cx="869553" cy="57970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Storage access key</a:t>
          </a:r>
        </a:p>
      </dsp:txBody>
      <dsp:txXfrm>
        <a:off x="1296464" y="1640435"/>
        <a:ext cx="835595" cy="545744"/>
      </dsp:txXfrm>
    </dsp:sp>
    <dsp:sp modelId="{4EBBFA33-7836-4B48-BE80-78CC4D8CB17B}">
      <dsp:nvSpPr>
        <dsp:cNvPr id="0" name=""/>
        <dsp:cNvSpPr/>
      </dsp:nvSpPr>
      <dsp:spPr>
        <a:xfrm>
          <a:off x="2798960" y="1391576"/>
          <a:ext cx="91440" cy="231880"/>
        </a:xfrm>
        <a:custGeom>
          <a:avLst/>
          <a:gdLst/>
          <a:ahLst/>
          <a:cxnLst/>
          <a:rect l="0" t="0" r="0" b="0"/>
          <a:pathLst>
            <a:path>
              <a:moveTo>
                <a:pt x="45720" y="0"/>
              </a:moveTo>
              <a:lnTo>
                <a:pt x="45720" y="23188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BBCE12C-DC53-412D-9559-8FF24A0AC1BD}">
      <dsp:nvSpPr>
        <dsp:cNvPr id="0" name=""/>
        <dsp:cNvSpPr/>
      </dsp:nvSpPr>
      <dsp:spPr>
        <a:xfrm>
          <a:off x="2409904" y="1623456"/>
          <a:ext cx="869553" cy="57970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Shared access signature (SAS Token)</a:t>
          </a:r>
        </a:p>
      </dsp:txBody>
      <dsp:txXfrm>
        <a:off x="2426883" y="1640435"/>
        <a:ext cx="835595" cy="545744"/>
      </dsp:txXfrm>
    </dsp:sp>
    <dsp:sp modelId="{6752809E-D667-40BE-AE33-27FF4BC9468D}">
      <dsp:nvSpPr>
        <dsp:cNvPr id="0" name=""/>
        <dsp:cNvSpPr/>
      </dsp:nvSpPr>
      <dsp:spPr>
        <a:xfrm>
          <a:off x="2844680" y="1391576"/>
          <a:ext cx="1130419" cy="231880"/>
        </a:xfrm>
        <a:custGeom>
          <a:avLst/>
          <a:gdLst/>
          <a:ahLst/>
          <a:cxnLst/>
          <a:rect l="0" t="0" r="0" b="0"/>
          <a:pathLst>
            <a:path>
              <a:moveTo>
                <a:pt x="0" y="0"/>
              </a:moveTo>
              <a:lnTo>
                <a:pt x="0" y="115940"/>
              </a:lnTo>
              <a:lnTo>
                <a:pt x="1130419" y="115940"/>
              </a:lnTo>
              <a:lnTo>
                <a:pt x="1130419" y="23188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D5165F-6312-47BB-B661-A1324343D928}">
      <dsp:nvSpPr>
        <dsp:cNvPr id="0" name=""/>
        <dsp:cNvSpPr/>
      </dsp:nvSpPr>
      <dsp:spPr>
        <a:xfrm>
          <a:off x="3540323" y="1623456"/>
          <a:ext cx="869553" cy="57970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Service Principal</a:t>
          </a:r>
        </a:p>
      </dsp:txBody>
      <dsp:txXfrm>
        <a:off x="3557302" y="1640435"/>
        <a:ext cx="835595" cy="545744"/>
      </dsp:txXfrm>
    </dsp:sp>
    <dsp:sp modelId="{57049F15-3046-4C85-AE0F-88D23F7475AD}">
      <dsp:nvSpPr>
        <dsp:cNvPr id="0" name=""/>
        <dsp:cNvSpPr/>
      </dsp:nvSpPr>
      <dsp:spPr>
        <a:xfrm>
          <a:off x="3975100" y="579993"/>
          <a:ext cx="565209" cy="231880"/>
        </a:xfrm>
        <a:custGeom>
          <a:avLst/>
          <a:gdLst/>
          <a:ahLst/>
          <a:cxnLst/>
          <a:rect l="0" t="0" r="0" b="0"/>
          <a:pathLst>
            <a:path>
              <a:moveTo>
                <a:pt x="565209" y="0"/>
              </a:moveTo>
              <a:lnTo>
                <a:pt x="565209" y="115940"/>
              </a:lnTo>
              <a:lnTo>
                <a:pt x="0" y="115940"/>
              </a:lnTo>
              <a:lnTo>
                <a:pt x="0" y="23188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CC685DE-338B-4652-A8EC-20D231DE66A1}">
      <dsp:nvSpPr>
        <dsp:cNvPr id="0" name=""/>
        <dsp:cNvSpPr/>
      </dsp:nvSpPr>
      <dsp:spPr>
        <a:xfrm>
          <a:off x="3540323" y="811873"/>
          <a:ext cx="869553" cy="57970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Cluster Scoped Authentication</a:t>
          </a:r>
        </a:p>
      </dsp:txBody>
      <dsp:txXfrm>
        <a:off x="3557302" y="828852"/>
        <a:ext cx="835595" cy="545744"/>
      </dsp:txXfrm>
    </dsp:sp>
    <dsp:sp modelId="{A7DD42C3-4315-4DC4-8AEF-33269D90B75E}">
      <dsp:nvSpPr>
        <dsp:cNvPr id="0" name=""/>
        <dsp:cNvSpPr/>
      </dsp:nvSpPr>
      <dsp:spPr>
        <a:xfrm>
          <a:off x="4540309" y="579993"/>
          <a:ext cx="565209" cy="231880"/>
        </a:xfrm>
        <a:custGeom>
          <a:avLst/>
          <a:gdLst/>
          <a:ahLst/>
          <a:cxnLst/>
          <a:rect l="0" t="0" r="0" b="0"/>
          <a:pathLst>
            <a:path>
              <a:moveTo>
                <a:pt x="0" y="0"/>
              </a:moveTo>
              <a:lnTo>
                <a:pt x="0" y="115940"/>
              </a:lnTo>
              <a:lnTo>
                <a:pt x="565209" y="115940"/>
              </a:lnTo>
              <a:lnTo>
                <a:pt x="565209" y="23188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71D85B-4B38-4080-A207-613E36135456}">
      <dsp:nvSpPr>
        <dsp:cNvPr id="0" name=""/>
        <dsp:cNvSpPr/>
      </dsp:nvSpPr>
      <dsp:spPr>
        <a:xfrm>
          <a:off x="4670742" y="811873"/>
          <a:ext cx="869553" cy="57970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Azure active directory  (AAD passthrough)</a:t>
          </a:r>
        </a:p>
      </dsp:txBody>
      <dsp:txXfrm>
        <a:off x="4687721" y="828852"/>
        <a:ext cx="835595" cy="545744"/>
      </dsp:txXfrm>
    </dsp:sp>
    <dsp:sp modelId="{06578590-0E51-4B45-B4ED-74146300363D}">
      <dsp:nvSpPr>
        <dsp:cNvPr id="0" name=""/>
        <dsp:cNvSpPr/>
      </dsp:nvSpPr>
      <dsp:spPr>
        <a:xfrm>
          <a:off x="4540309" y="579993"/>
          <a:ext cx="1695628" cy="231880"/>
        </a:xfrm>
        <a:custGeom>
          <a:avLst/>
          <a:gdLst/>
          <a:ahLst/>
          <a:cxnLst/>
          <a:rect l="0" t="0" r="0" b="0"/>
          <a:pathLst>
            <a:path>
              <a:moveTo>
                <a:pt x="0" y="0"/>
              </a:moveTo>
              <a:lnTo>
                <a:pt x="0" y="115940"/>
              </a:lnTo>
              <a:lnTo>
                <a:pt x="1695628" y="115940"/>
              </a:lnTo>
              <a:lnTo>
                <a:pt x="1695628" y="23188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B1A3F0-B98B-4C34-904C-13EED1DFE557}">
      <dsp:nvSpPr>
        <dsp:cNvPr id="0" name=""/>
        <dsp:cNvSpPr/>
      </dsp:nvSpPr>
      <dsp:spPr>
        <a:xfrm>
          <a:off x="5801161" y="811873"/>
          <a:ext cx="869553" cy="57970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Unity </a:t>
          </a:r>
          <a:r>
            <a:rPr lang="en-US" sz="900" kern="1200" dirty="0" err="1"/>
            <a:t>Catelog</a:t>
          </a:r>
          <a:endParaRPr lang="en-US" sz="900" kern="1200" dirty="0"/>
        </a:p>
      </dsp:txBody>
      <dsp:txXfrm>
        <a:off x="5818140" y="828852"/>
        <a:ext cx="835595" cy="5457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24F535-529D-4D3A-BFF4-ACC72BA6C3EB}">
      <dsp:nvSpPr>
        <dsp:cNvPr id="0" name=""/>
        <dsp:cNvSpPr/>
      </dsp:nvSpPr>
      <dsp:spPr>
        <a:xfrm>
          <a:off x="1672626" y="1193800"/>
          <a:ext cx="297590" cy="354366"/>
        </a:xfrm>
        <a:custGeom>
          <a:avLst/>
          <a:gdLst/>
          <a:ahLst/>
          <a:cxnLst/>
          <a:rect l="0" t="0" r="0" b="0"/>
          <a:pathLst>
            <a:path>
              <a:moveTo>
                <a:pt x="0" y="0"/>
              </a:moveTo>
              <a:lnTo>
                <a:pt x="148795" y="0"/>
              </a:lnTo>
              <a:lnTo>
                <a:pt x="148795" y="354366"/>
              </a:lnTo>
              <a:lnTo>
                <a:pt x="297590" y="354366"/>
              </a:lnTo>
            </a:path>
          </a:pathLst>
        </a:custGeom>
        <a:noFill/>
        <a:ln w="25400" cap="flat" cmpd="sng" algn="ctr">
          <a:solidFill>
            <a:schemeClr val="dk2">
              <a:shade val="6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809853" y="1359414"/>
        <a:ext cx="23137" cy="23137"/>
      </dsp:txXfrm>
    </dsp:sp>
    <dsp:sp modelId="{66DD5CA6-8C76-4978-9635-811CEA56E44B}">
      <dsp:nvSpPr>
        <dsp:cNvPr id="0" name=""/>
        <dsp:cNvSpPr/>
      </dsp:nvSpPr>
      <dsp:spPr>
        <a:xfrm>
          <a:off x="1672626" y="789621"/>
          <a:ext cx="297590" cy="404178"/>
        </a:xfrm>
        <a:custGeom>
          <a:avLst/>
          <a:gdLst/>
          <a:ahLst/>
          <a:cxnLst/>
          <a:rect l="0" t="0" r="0" b="0"/>
          <a:pathLst>
            <a:path>
              <a:moveTo>
                <a:pt x="0" y="404178"/>
              </a:moveTo>
              <a:lnTo>
                <a:pt x="148795" y="404178"/>
              </a:lnTo>
              <a:lnTo>
                <a:pt x="148795" y="0"/>
              </a:lnTo>
              <a:lnTo>
                <a:pt x="297590" y="0"/>
              </a:lnTo>
            </a:path>
          </a:pathLst>
        </a:custGeom>
        <a:noFill/>
        <a:ln w="25400" cap="flat" cmpd="sng" algn="ctr">
          <a:solidFill>
            <a:schemeClr val="dk2">
              <a:shade val="6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808874" y="979162"/>
        <a:ext cx="25095" cy="25095"/>
      </dsp:txXfrm>
    </dsp:sp>
    <dsp:sp modelId="{E1FE9704-451A-4AE7-9B21-9922FE2D6063}">
      <dsp:nvSpPr>
        <dsp:cNvPr id="0" name=""/>
        <dsp:cNvSpPr/>
      </dsp:nvSpPr>
      <dsp:spPr>
        <a:xfrm>
          <a:off x="336357" y="528506"/>
          <a:ext cx="1341950" cy="1330587"/>
        </a:xfrm>
        <a:prstGeom prst="rect">
          <a:avLst/>
        </a:prstGeom>
        <a:solidFill>
          <a:schemeClr val="dk2">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Using cluster scope authentication( via access key) </a:t>
          </a:r>
        </a:p>
      </dsp:txBody>
      <dsp:txXfrm>
        <a:off x="336357" y="528506"/>
        <a:ext cx="1341950" cy="1330587"/>
      </dsp:txXfrm>
    </dsp:sp>
    <dsp:sp modelId="{070C8DF0-CB17-44A5-AF8B-67787ECC4266}">
      <dsp:nvSpPr>
        <dsp:cNvPr id="0" name=""/>
        <dsp:cNvSpPr/>
      </dsp:nvSpPr>
      <dsp:spPr>
        <a:xfrm>
          <a:off x="1970217" y="491960"/>
          <a:ext cx="1609696" cy="595321"/>
        </a:xfrm>
        <a:prstGeom prst="rect">
          <a:avLst/>
        </a:prstGeom>
        <a:solidFill>
          <a:schemeClr val="dk2">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Student subscription</a:t>
          </a:r>
        </a:p>
      </dsp:txBody>
      <dsp:txXfrm>
        <a:off x="1970217" y="491960"/>
        <a:ext cx="1609696" cy="595321"/>
      </dsp:txXfrm>
    </dsp:sp>
    <dsp:sp modelId="{43E94981-73E0-420B-A784-8F2DA3FC60D4}">
      <dsp:nvSpPr>
        <dsp:cNvPr id="0" name=""/>
        <dsp:cNvSpPr/>
      </dsp:nvSpPr>
      <dsp:spPr>
        <a:xfrm>
          <a:off x="1970217" y="1200693"/>
          <a:ext cx="1631093" cy="694946"/>
        </a:xfrm>
        <a:prstGeom prst="rect">
          <a:avLst/>
        </a:prstGeom>
        <a:solidFill>
          <a:schemeClr val="dk2">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Company subscription without Access to AAD</a:t>
          </a:r>
        </a:p>
      </dsp:txBody>
      <dsp:txXfrm>
        <a:off x="1970217" y="1200693"/>
        <a:ext cx="1631093" cy="6949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19664B-EA16-47E0-A44E-43EF11670283}">
      <dsp:nvSpPr>
        <dsp:cNvPr id="0" name=""/>
        <dsp:cNvSpPr/>
      </dsp:nvSpPr>
      <dsp:spPr>
        <a:xfrm>
          <a:off x="1263718" y="1362202"/>
          <a:ext cx="495286" cy="653981"/>
        </a:xfrm>
        <a:custGeom>
          <a:avLst/>
          <a:gdLst/>
          <a:ahLst/>
          <a:cxnLst/>
          <a:rect l="0" t="0" r="0" b="0"/>
          <a:pathLst>
            <a:path>
              <a:moveTo>
                <a:pt x="0" y="0"/>
              </a:moveTo>
              <a:lnTo>
                <a:pt x="247643" y="0"/>
              </a:lnTo>
              <a:lnTo>
                <a:pt x="247643" y="653981"/>
              </a:lnTo>
              <a:lnTo>
                <a:pt x="495286" y="653981"/>
              </a:lnTo>
            </a:path>
          </a:pathLst>
        </a:custGeom>
        <a:noFill/>
        <a:ln w="25400" cap="flat"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490852" y="1668684"/>
        <a:ext cx="41018" cy="41018"/>
      </dsp:txXfrm>
    </dsp:sp>
    <dsp:sp modelId="{A0A6B12C-5F28-4310-AE9B-65C6361089B6}">
      <dsp:nvSpPr>
        <dsp:cNvPr id="0" name=""/>
        <dsp:cNvSpPr/>
      </dsp:nvSpPr>
      <dsp:spPr>
        <a:xfrm>
          <a:off x="1263718" y="1316482"/>
          <a:ext cx="495286" cy="91440"/>
        </a:xfrm>
        <a:custGeom>
          <a:avLst/>
          <a:gdLst/>
          <a:ahLst/>
          <a:cxnLst/>
          <a:rect l="0" t="0" r="0" b="0"/>
          <a:pathLst>
            <a:path>
              <a:moveTo>
                <a:pt x="0" y="45720"/>
              </a:moveTo>
              <a:lnTo>
                <a:pt x="247643" y="45720"/>
              </a:lnTo>
              <a:lnTo>
                <a:pt x="247643" y="50422"/>
              </a:lnTo>
              <a:lnTo>
                <a:pt x="495286" y="50422"/>
              </a:lnTo>
            </a:path>
          </a:pathLst>
        </a:custGeom>
        <a:noFill/>
        <a:ln w="25400" cap="flat"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498978" y="1349819"/>
        <a:ext cx="24765" cy="24765"/>
      </dsp:txXfrm>
    </dsp:sp>
    <dsp:sp modelId="{3340B122-FE14-4D61-AF37-604B8A29F9B6}">
      <dsp:nvSpPr>
        <dsp:cNvPr id="0" name=""/>
        <dsp:cNvSpPr/>
      </dsp:nvSpPr>
      <dsp:spPr>
        <a:xfrm>
          <a:off x="1263718" y="717624"/>
          <a:ext cx="495286" cy="644577"/>
        </a:xfrm>
        <a:custGeom>
          <a:avLst/>
          <a:gdLst/>
          <a:ahLst/>
          <a:cxnLst/>
          <a:rect l="0" t="0" r="0" b="0"/>
          <a:pathLst>
            <a:path>
              <a:moveTo>
                <a:pt x="0" y="644577"/>
              </a:moveTo>
              <a:lnTo>
                <a:pt x="247643" y="644577"/>
              </a:lnTo>
              <a:lnTo>
                <a:pt x="247643" y="0"/>
              </a:lnTo>
              <a:lnTo>
                <a:pt x="495286" y="0"/>
              </a:lnTo>
            </a:path>
          </a:pathLst>
        </a:custGeom>
        <a:noFill/>
        <a:ln w="25400" cap="flat"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491039" y="1019591"/>
        <a:ext cx="40644" cy="40644"/>
      </dsp:txXfrm>
    </dsp:sp>
    <dsp:sp modelId="{3144DEE6-9E0D-4278-A5DC-85EA6F67E6F3}">
      <dsp:nvSpPr>
        <dsp:cNvPr id="0" name=""/>
        <dsp:cNvSpPr/>
      </dsp:nvSpPr>
      <dsp:spPr>
        <a:xfrm>
          <a:off x="179100" y="893388"/>
          <a:ext cx="1231608" cy="937627"/>
        </a:xfrm>
        <a:prstGeom prst="rect">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Using Service Principal</a:t>
          </a:r>
        </a:p>
      </dsp:txBody>
      <dsp:txXfrm>
        <a:off x="179100" y="893388"/>
        <a:ext cx="1231608" cy="937627"/>
      </dsp:txXfrm>
    </dsp:sp>
    <dsp:sp modelId="{17C7F208-C0FD-48CF-ADAF-D77A157E717A}">
      <dsp:nvSpPr>
        <dsp:cNvPr id="0" name=""/>
        <dsp:cNvSpPr/>
      </dsp:nvSpPr>
      <dsp:spPr>
        <a:xfrm>
          <a:off x="1759004" y="457913"/>
          <a:ext cx="1703709" cy="519423"/>
        </a:xfrm>
        <a:prstGeom prst="rect">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Free subscription</a:t>
          </a:r>
        </a:p>
      </dsp:txBody>
      <dsp:txXfrm>
        <a:off x="1759004" y="457913"/>
        <a:ext cx="1703709" cy="519423"/>
      </dsp:txXfrm>
    </dsp:sp>
    <dsp:sp modelId="{C036A3E8-7761-49ED-88C4-03CE971C1DDF}">
      <dsp:nvSpPr>
        <dsp:cNvPr id="0" name=""/>
        <dsp:cNvSpPr/>
      </dsp:nvSpPr>
      <dsp:spPr>
        <a:xfrm>
          <a:off x="1759004" y="1107192"/>
          <a:ext cx="1703709" cy="519423"/>
        </a:xfrm>
        <a:prstGeom prst="rect">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Pay as you go subscription</a:t>
          </a:r>
        </a:p>
      </dsp:txBody>
      <dsp:txXfrm>
        <a:off x="1759004" y="1107192"/>
        <a:ext cx="1703709" cy="519423"/>
      </dsp:txXfrm>
    </dsp:sp>
    <dsp:sp modelId="{2E037260-552D-4191-9A0F-98FEAB254D19}">
      <dsp:nvSpPr>
        <dsp:cNvPr id="0" name=""/>
        <dsp:cNvSpPr/>
      </dsp:nvSpPr>
      <dsp:spPr>
        <a:xfrm>
          <a:off x="1759004" y="1756472"/>
          <a:ext cx="1703709" cy="519423"/>
        </a:xfrm>
        <a:prstGeom prst="rect">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Any other subscription with access to AAD</a:t>
          </a:r>
        </a:p>
      </dsp:txBody>
      <dsp:txXfrm>
        <a:off x="1759004" y="1756472"/>
        <a:ext cx="1703709" cy="51942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919934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9199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e9537e7719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e9537e771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e9537e7719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e9537e7719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c6f919934_0_1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c6f91993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e94b690536_0_2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e94b690536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e9537e7719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e9537e7719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e9537e7719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e9537e7719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e9537e7719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e9537e7719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e9537e7719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e9537e7719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e9537e7719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e9537e7719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e9537e7719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e9537e77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c6f919934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c6f91993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e9537e7719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e9537e771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c6f9199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c6f9199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48469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2e9537e7719_0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2e9537e7719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6f919934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6f91993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e9537e7719_0_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e9537e771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e9537e7719_0_1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e9537e7719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c6f919934_0_2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c6f9199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e94b690536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e94b690536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c6f919934_0_5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c6f91993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e9537e7719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e9537e771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hyperlink" Target="https://azure.microsoft.com/en-us/products/storage/storage-explorer/"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learn.microsoft.com/en-us/azure/storage/blobs/data-lake-storage-abfs-driver" TargetMode="Externa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hyperlink" Target="https://learn.microsoft.com/en-us/azure/storage/common/storage-sas-overview"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hyperlink" Target="https://learn.microsoft.com/en-us/azure/databricks/connect/storage/azure-storage#--access-azure-data-lake-storage-gen2-or-blob-storage-using-oauth-20-with-an-azure-service-principal" TargetMode="Externa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2041700" y="230500"/>
            <a:ext cx="4040700" cy="174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Lake</a:t>
            </a:r>
            <a:endParaRPr/>
          </a:p>
        </p:txBody>
      </p:sp>
      <p:pic>
        <p:nvPicPr>
          <p:cNvPr id="68" name="Google Shape;68;p13"/>
          <p:cNvPicPr preferRelativeResize="0"/>
          <p:nvPr/>
        </p:nvPicPr>
        <p:blipFill>
          <a:blip r:embed="rId3">
            <a:alphaModFix/>
          </a:blip>
          <a:stretch>
            <a:fillRect/>
          </a:stretch>
        </p:blipFill>
        <p:spPr>
          <a:xfrm>
            <a:off x="1901175" y="2415525"/>
            <a:ext cx="4321750" cy="2272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22"/>
          <p:cNvPicPr preferRelativeResize="0"/>
          <p:nvPr/>
        </p:nvPicPr>
        <p:blipFill>
          <a:blip r:embed="rId3">
            <a:alphaModFix/>
          </a:blip>
          <a:stretch>
            <a:fillRect/>
          </a:stretch>
        </p:blipFill>
        <p:spPr>
          <a:xfrm>
            <a:off x="1313350" y="769600"/>
            <a:ext cx="6275299" cy="4074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3"/>
          <p:cNvPicPr preferRelativeResize="0"/>
          <p:nvPr/>
        </p:nvPicPr>
        <p:blipFill>
          <a:blip r:embed="rId3">
            <a:alphaModFix/>
          </a:blip>
          <a:stretch>
            <a:fillRect/>
          </a:stretch>
        </p:blipFill>
        <p:spPr>
          <a:xfrm>
            <a:off x="284675" y="200025"/>
            <a:ext cx="8334375" cy="4743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4"/>
          <p:cNvSpPr txBox="1">
            <a:spLocks noGrp="1"/>
          </p:cNvSpPr>
          <p:nvPr>
            <p:ph type="title"/>
          </p:nvPr>
        </p:nvSpPr>
        <p:spPr>
          <a:xfrm>
            <a:off x="308600" y="999300"/>
            <a:ext cx="4002000" cy="242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Understanding Transaction log file (Delta Log) </a:t>
            </a:r>
            <a:endParaRPr/>
          </a:p>
        </p:txBody>
      </p:sp>
      <p:sp>
        <p:nvSpPr>
          <p:cNvPr id="132" name="Google Shape;132;p24"/>
          <p:cNvSpPr txBox="1">
            <a:spLocks noGrp="1"/>
          </p:cNvSpPr>
          <p:nvPr>
            <p:ph type="body" idx="2"/>
          </p:nvPr>
        </p:nvSpPr>
        <p:spPr>
          <a:xfrm>
            <a:off x="4731300" y="264525"/>
            <a:ext cx="4306500" cy="46437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Char char="●"/>
            </a:pPr>
            <a:r>
              <a:rPr lang="en"/>
              <a:t>Contains records of every transaction performed on the delta table </a:t>
            </a:r>
            <a:endParaRPr/>
          </a:p>
          <a:p>
            <a:pPr marL="457200" lvl="0" indent="-342900" algn="l" rtl="0">
              <a:spcBef>
                <a:spcPts val="1600"/>
              </a:spcBef>
              <a:spcAft>
                <a:spcPts val="0"/>
              </a:spcAft>
              <a:buSzPts val="1800"/>
              <a:buChar char="●"/>
            </a:pPr>
            <a:r>
              <a:rPr lang="en"/>
              <a:t>Files under _delta_log will be stored in JSON format </a:t>
            </a:r>
            <a:endParaRPr/>
          </a:p>
          <a:p>
            <a:pPr marL="457200" lvl="0" indent="-342900" algn="l" rtl="0">
              <a:spcBef>
                <a:spcPts val="1600"/>
              </a:spcBef>
              <a:spcAft>
                <a:spcPts val="1600"/>
              </a:spcAft>
              <a:buSzPts val="1800"/>
              <a:buChar char="●"/>
            </a:pPr>
            <a:r>
              <a:rPr lang="en"/>
              <a:t>Single source of truth</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Transaction log contents </a:t>
            </a:r>
            <a:endParaRPr/>
          </a:p>
        </p:txBody>
      </p:sp>
      <p:sp>
        <p:nvSpPr>
          <p:cNvPr id="138" name="Google Shape;138;p25"/>
          <p:cNvSpPr txBox="1"/>
          <p:nvPr/>
        </p:nvSpPr>
        <p:spPr>
          <a:xfrm>
            <a:off x="558425" y="1866375"/>
            <a:ext cx="7994400" cy="2447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b="1"/>
              <a:t>JSON File = result of set of actions</a:t>
            </a:r>
            <a:endParaRPr sz="1900" b="1"/>
          </a:p>
          <a:p>
            <a:pPr marL="0" lvl="0" indent="0" algn="l" rtl="0">
              <a:spcBef>
                <a:spcPts val="0"/>
              </a:spcBef>
              <a:spcAft>
                <a:spcPts val="0"/>
              </a:spcAft>
              <a:buNone/>
            </a:pPr>
            <a:endParaRPr/>
          </a:p>
          <a:p>
            <a:pPr marL="457200" lvl="0" indent="-349250" algn="l" rtl="0">
              <a:spcBef>
                <a:spcPts val="0"/>
              </a:spcBef>
              <a:spcAft>
                <a:spcPts val="0"/>
              </a:spcAft>
              <a:buSzPts val="1900"/>
              <a:buChar char="●"/>
            </a:pPr>
            <a:r>
              <a:rPr lang="en" sz="1900"/>
              <a:t>metadata – Table’s name, schema, partitioning ,etc </a:t>
            </a:r>
            <a:endParaRPr sz="1900"/>
          </a:p>
          <a:p>
            <a:pPr marL="457200" lvl="0" indent="-349250" algn="l" rtl="0">
              <a:spcBef>
                <a:spcPts val="0"/>
              </a:spcBef>
              <a:spcAft>
                <a:spcPts val="0"/>
              </a:spcAft>
              <a:buSzPts val="1900"/>
              <a:buChar char="●"/>
            </a:pPr>
            <a:r>
              <a:rPr lang="en" sz="1900"/>
              <a:t>Add – info of added file (with optional statistics) </a:t>
            </a:r>
            <a:endParaRPr sz="1900"/>
          </a:p>
          <a:p>
            <a:pPr marL="457200" lvl="0" indent="-349250" algn="l" rtl="0">
              <a:spcBef>
                <a:spcPts val="0"/>
              </a:spcBef>
              <a:spcAft>
                <a:spcPts val="0"/>
              </a:spcAft>
              <a:buSzPts val="1900"/>
              <a:buChar char="●"/>
            </a:pPr>
            <a:r>
              <a:rPr lang="en" sz="1900"/>
              <a:t>Remove – info of removed file </a:t>
            </a:r>
            <a:endParaRPr sz="1900"/>
          </a:p>
          <a:p>
            <a:pPr marL="457200" lvl="0" indent="-349250" algn="l" rtl="0">
              <a:spcBef>
                <a:spcPts val="0"/>
              </a:spcBef>
              <a:spcAft>
                <a:spcPts val="0"/>
              </a:spcAft>
              <a:buSzPts val="1900"/>
              <a:buChar char="●"/>
            </a:pPr>
            <a:r>
              <a:rPr lang="en" sz="1900"/>
              <a:t>Set Transaction – contains record of transaction id </a:t>
            </a:r>
            <a:endParaRPr sz="1900"/>
          </a:p>
          <a:p>
            <a:pPr marL="457200" lvl="0" indent="-349250" algn="l" rtl="0">
              <a:spcBef>
                <a:spcPts val="0"/>
              </a:spcBef>
              <a:spcAft>
                <a:spcPts val="0"/>
              </a:spcAft>
              <a:buSzPts val="1900"/>
              <a:buChar char="●"/>
            </a:pPr>
            <a:r>
              <a:rPr lang="en" sz="1900"/>
              <a:t>Change protocol – Contains the version that is used </a:t>
            </a:r>
            <a:endParaRPr sz="1900"/>
          </a:p>
          <a:p>
            <a:pPr marL="457200" lvl="0" indent="-349250" algn="l" rtl="0">
              <a:spcBef>
                <a:spcPts val="0"/>
              </a:spcBef>
              <a:spcAft>
                <a:spcPts val="0"/>
              </a:spcAft>
              <a:buSzPts val="1900"/>
              <a:buChar char="●"/>
            </a:pPr>
            <a:r>
              <a:rPr lang="en" sz="1900"/>
              <a:t>Commit info – Contains what operation was performed on this </a:t>
            </a:r>
            <a:endParaRPr sz="19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Schema enforcement</a:t>
            </a:r>
            <a:endParaRPr/>
          </a:p>
        </p:txBody>
      </p:sp>
      <p:pic>
        <p:nvPicPr>
          <p:cNvPr id="144" name="Google Shape;144;p26"/>
          <p:cNvPicPr preferRelativeResize="0"/>
          <p:nvPr/>
        </p:nvPicPr>
        <p:blipFill>
          <a:blip r:embed="rId3">
            <a:alphaModFix/>
          </a:blip>
          <a:stretch>
            <a:fillRect/>
          </a:stretch>
        </p:blipFill>
        <p:spPr>
          <a:xfrm>
            <a:off x="152400" y="2290750"/>
            <a:ext cx="8839200" cy="188242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How does schema enforcement works? </a:t>
            </a:r>
            <a:endParaRPr/>
          </a:p>
        </p:txBody>
      </p:sp>
      <p:sp>
        <p:nvSpPr>
          <p:cNvPr id="150" name="Google Shape;150;p27"/>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Delta lake uses Schema validation on “writes” .</a:t>
            </a:r>
            <a:endParaRPr>
              <a:solidFill>
                <a:srgbClr val="000000"/>
              </a:solidFill>
            </a:endParaRPr>
          </a:p>
          <a:p>
            <a:pPr marL="0" lvl="0" indent="0" algn="l" rtl="0">
              <a:spcBef>
                <a:spcPts val="1600"/>
              </a:spcBef>
              <a:spcAft>
                <a:spcPts val="0"/>
              </a:spcAft>
              <a:buNone/>
            </a:pPr>
            <a:r>
              <a:rPr lang="en">
                <a:solidFill>
                  <a:srgbClr val="000000"/>
                </a:solidFill>
              </a:rPr>
              <a:t>Schema Enforcement Rules: </a:t>
            </a:r>
            <a:endParaRPr>
              <a:solidFill>
                <a:srgbClr val="000000"/>
              </a:solidFill>
            </a:endParaRPr>
          </a:p>
          <a:p>
            <a:pPr marL="457200" lvl="0" indent="-342900" algn="l" rtl="0">
              <a:spcBef>
                <a:spcPts val="1600"/>
              </a:spcBef>
              <a:spcAft>
                <a:spcPts val="0"/>
              </a:spcAft>
              <a:buClr>
                <a:srgbClr val="000000"/>
              </a:buClr>
              <a:buSzPts val="1800"/>
              <a:buAutoNum type="arabicPeriod"/>
            </a:pPr>
            <a:r>
              <a:rPr lang="en">
                <a:solidFill>
                  <a:srgbClr val="000000"/>
                </a:solidFill>
              </a:rPr>
              <a:t>Cannot contain any additional columns that are not present in the target table's schema</a:t>
            </a:r>
            <a:endParaRPr>
              <a:solidFill>
                <a:srgbClr val="000000"/>
              </a:solidFill>
            </a:endParaRPr>
          </a:p>
          <a:p>
            <a:pPr marL="457200" lvl="0" indent="-342900" algn="l" rtl="0">
              <a:spcBef>
                <a:spcPts val="0"/>
              </a:spcBef>
              <a:spcAft>
                <a:spcPts val="0"/>
              </a:spcAft>
              <a:buClr>
                <a:srgbClr val="000000"/>
              </a:buClr>
              <a:buSzPts val="1800"/>
              <a:buAutoNum type="arabicPeriod"/>
            </a:pPr>
            <a:r>
              <a:rPr lang="en">
                <a:solidFill>
                  <a:srgbClr val="000000"/>
                </a:solidFill>
              </a:rPr>
              <a:t> Cannot have column data types that differ from the column data types in the target table.</a:t>
            </a:r>
            <a:endParaRPr>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Schema Evolution </a:t>
            </a:r>
            <a:endParaRPr/>
          </a:p>
        </p:txBody>
      </p:sp>
      <p:pic>
        <p:nvPicPr>
          <p:cNvPr id="156" name="Google Shape;156;p28"/>
          <p:cNvPicPr preferRelativeResize="0"/>
          <p:nvPr/>
        </p:nvPicPr>
        <p:blipFill>
          <a:blip r:embed="rId3">
            <a:alphaModFix/>
          </a:blip>
          <a:stretch>
            <a:fillRect/>
          </a:stretch>
        </p:blipFill>
        <p:spPr>
          <a:xfrm>
            <a:off x="152400" y="2246650"/>
            <a:ext cx="8839201" cy="180781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9"/>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Audit Data Changes &amp; Time Travel </a:t>
            </a:r>
            <a:endParaRPr/>
          </a:p>
        </p:txBody>
      </p:sp>
      <p:sp>
        <p:nvSpPr>
          <p:cNvPr id="162" name="Google Shape;162;p29"/>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Delta automatically versions every operation that you perform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You can time travel to historical versions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This versioning makes it easy to audit data changes, roll back data in case of accidental bad writes or deletes, and reproduce experiments and reports</a:t>
            </a:r>
            <a:endParaRPr>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Vacuum in Delta lake </a:t>
            </a:r>
            <a:endParaRPr/>
          </a:p>
        </p:txBody>
      </p:sp>
      <p:sp>
        <p:nvSpPr>
          <p:cNvPr id="168" name="Google Shape;168;p30"/>
          <p:cNvSpPr txBox="1">
            <a:spLocks noGrp="1"/>
          </p:cNvSpPr>
          <p:nvPr>
            <p:ph type="body" idx="1"/>
          </p:nvPr>
        </p:nvSpPr>
        <p:spPr>
          <a:xfrm>
            <a:off x="367400" y="1895750"/>
            <a:ext cx="8479200" cy="2939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Vacuum helps to remove parquet files which are not in latest state in transaction log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It will skip the files that are starting with _ (underscore) that includes _delta_log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It deletes the files that are older then retention threshold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Default retention threshold in 7 days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If you run VACUUM on a Delta table, you lose the ability to time travel back to a version older than the specified data retention period</a:t>
            </a:r>
            <a:endParaRPr>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Optimize in Delta lake </a:t>
            </a:r>
            <a:endParaRPr/>
          </a:p>
        </p:txBody>
      </p:sp>
      <p:pic>
        <p:nvPicPr>
          <p:cNvPr id="174" name="Google Shape;174;p31"/>
          <p:cNvPicPr preferRelativeResize="0"/>
          <p:nvPr/>
        </p:nvPicPr>
        <p:blipFill>
          <a:blip r:embed="rId3">
            <a:alphaModFix/>
          </a:blip>
          <a:stretch>
            <a:fillRect/>
          </a:stretch>
        </p:blipFill>
        <p:spPr>
          <a:xfrm>
            <a:off x="1041900" y="1666700"/>
            <a:ext cx="6910126" cy="3435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265500" y="1718250"/>
            <a:ext cx="4045200" cy="170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Audience</a:t>
            </a:r>
            <a:endParaRPr/>
          </a:p>
        </p:txBody>
      </p:sp>
      <p:sp>
        <p:nvSpPr>
          <p:cNvPr id="74" name="Google Shape;74;p1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Char char="●"/>
            </a:pPr>
            <a:r>
              <a:rPr lang="en" dirty="0"/>
              <a:t>No experience needed for Azure Databricks , we will start from Scratch</a:t>
            </a:r>
            <a:endParaRPr dirty="0"/>
          </a:p>
          <a:p>
            <a:pPr marL="457200" lvl="0" indent="-342900" algn="l" rtl="0">
              <a:spcBef>
                <a:spcPts val="1600"/>
              </a:spcBef>
              <a:spcAft>
                <a:spcPts val="0"/>
              </a:spcAft>
              <a:buSzPts val="1800"/>
              <a:buChar char="●"/>
            </a:pPr>
            <a:r>
              <a:rPr lang="en" dirty="0"/>
              <a:t> An Azure account for hands-on practical</a:t>
            </a:r>
            <a:endParaRPr dirty="0"/>
          </a:p>
          <a:p>
            <a:pPr marL="457200" lvl="0" indent="-342900" algn="l" rtl="0">
              <a:spcBef>
                <a:spcPts val="1600"/>
              </a:spcBef>
              <a:spcAft>
                <a:spcPts val="0"/>
              </a:spcAft>
              <a:buSzPts val="1800"/>
              <a:buChar char="●"/>
            </a:pPr>
            <a:r>
              <a:rPr lang="en" dirty="0"/>
              <a:t>Basic knowledge on Python and SQL</a:t>
            </a:r>
            <a:endParaRPr dirty="0"/>
          </a:p>
          <a:p>
            <a:pPr marL="457200" lvl="0" indent="-342900" algn="l" rtl="0">
              <a:spcBef>
                <a:spcPts val="1600"/>
              </a:spcBef>
              <a:spcAft>
                <a:spcPts val="1600"/>
              </a:spcAft>
              <a:buSzPts val="1800"/>
              <a:buChar char="●"/>
            </a:pPr>
            <a:r>
              <a:rPr lang="en" dirty="0"/>
              <a:t>Basic knowledge on Azure Cloud Environment</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2"/>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UPSERT (Merge) in delta lake</a:t>
            </a:r>
            <a:endParaRPr/>
          </a:p>
        </p:txBody>
      </p:sp>
      <p:sp>
        <p:nvSpPr>
          <p:cNvPr id="180" name="Google Shape;180;p32"/>
          <p:cNvSpPr txBox="1">
            <a:spLocks noGrp="1"/>
          </p:cNvSpPr>
          <p:nvPr>
            <p:ph type="body" idx="1"/>
          </p:nvPr>
        </p:nvSpPr>
        <p:spPr>
          <a:xfrm>
            <a:off x="176350" y="1763475"/>
            <a:ext cx="8773500" cy="3189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We can UPSERT (UPDATE + INSERT) data using MERGE command.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If any matching rows found, it will update them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If no matching rows found, this will insert that as new row </a:t>
            </a:r>
            <a:endParaRPr>
              <a:solidFill>
                <a:srgbClr val="000000"/>
              </a:solidFill>
            </a:endParaRPr>
          </a:p>
          <a:p>
            <a:pPr marL="0" lvl="0" indent="0" algn="l" rtl="0">
              <a:lnSpc>
                <a:spcPct val="100000"/>
              </a:lnSpc>
              <a:spcBef>
                <a:spcPts val="1600"/>
              </a:spcBef>
              <a:spcAft>
                <a:spcPts val="0"/>
              </a:spcAft>
              <a:buNone/>
            </a:pPr>
            <a:r>
              <a:rPr lang="en">
                <a:solidFill>
                  <a:srgbClr val="000000"/>
                </a:solidFill>
              </a:rPr>
              <a:t>MERGE INTO &lt;destination_table&gt;USING &lt;source_table)</a:t>
            </a:r>
            <a:endParaRPr>
              <a:solidFill>
                <a:srgbClr val="000000"/>
              </a:solidFill>
            </a:endParaRPr>
          </a:p>
          <a:p>
            <a:pPr marL="0" lvl="0" indent="0" algn="l" rtl="0">
              <a:lnSpc>
                <a:spcPct val="100000"/>
              </a:lnSpc>
              <a:spcBef>
                <a:spcPts val="1600"/>
              </a:spcBef>
              <a:spcAft>
                <a:spcPts val="0"/>
              </a:spcAft>
              <a:buNone/>
            </a:pPr>
            <a:r>
              <a:rPr lang="en">
                <a:solidFill>
                  <a:srgbClr val="000000"/>
                </a:solidFill>
              </a:rPr>
              <a:t>ON &lt;dest&gt;.Col2 =&lt;source&gt; .Col2 </a:t>
            </a:r>
            <a:endParaRPr>
              <a:solidFill>
                <a:srgbClr val="000000"/>
              </a:solidFill>
            </a:endParaRPr>
          </a:p>
          <a:p>
            <a:pPr marL="0" lvl="0" indent="0" algn="l" rtl="0">
              <a:lnSpc>
                <a:spcPct val="100000"/>
              </a:lnSpc>
              <a:spcBef>
                <a:spcPts val="1600"/>
              </a:spcBef>
              <a:spcAft>
                <a:spcPts val="0"/>
              </a:spcAft>
              <a:buNone/>
            </a:pPr>
            <a:r>
              <a:rPr lang="en">
                <a:solidFill>
                  <a:srgbClr val="000000"/>
                </a:solidFill>
              </a:rPr>
              <a:t>WHEN MATCHED THEN UPDATE SET &lt;dest&gt;.Col1 = &lt;source&gt;.Col1, &lt;dest&gt;.Col2 = &lt;source&gt;.Col2 </a:t>
            </a:r>
            <a:endParaRPr>
              <a:solidFill>
                <a:srgbClr val="000000"/>
              </a:solidFill>
            </a:endParaRPr>
          </a:p>
          <a:p>
            <a:pPr marL="0" lvl="0" indent="0" algn="l" rtl="0">
              <a:lnSpc>
                <a:spcPct val="100000"/>
              </a:lnSpc>
              <a:spcBef>
                <a:spcPts val="1600"/>
              </a:spcBef>
              <a:spcAft>
                <a:spcPts val="1600"/>
              </a:spcAft>
              <a:buNone/>
            </a:pPr>
            <a:r>
              <a:rPr lang="en">
                <a:solidFill>
                  <a:srgbClr val="000000"/>
                </a:solidFill>
              </a:rPr>
              <a:t>WHEN NOT MATCHED THEN INSERT VALUES(Source.Col1, Source.Col2)</a:t>
            </a:r>
            <a:endParaRPr>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1B14B9-7802-70C8-A7E1-6A309EE9B0B8}"/>
              </a:ext>
            </a:extLst>
          </p:cNvPr>
          <p:cNvSpPr>
            <a:spLocks noGrp="1"/>
          </p:cNvSpPr>
          <p:nvPr>
            <p:ph type="title"/>
          </p:nvPr>
        </p:nvSpPr>
        <p:spPr/>
        <p:txBody>
          <a:bodyPr/>
          <a:lstStyle/>
          <a:p>
            <a:r>
              <a:rPr lang="en-US" dirty="0"/>
              <a:t>Accessing </a:t>
            </a:r>
            <a:r>
              <a:rPr lang="en-US" dirty="0" err="1"/>
              <a:t>DataLake</a:t>
            </a:r>
            <a:r>
              <a:rPr lang="en-US" dirty="0"/>
              <a:t> </a:t>
            </a:r>
          </a:p>
        </p:txBody>
      </p:sp>
    </p:spTree>
    <p:extLst>
      <p:ext uri="{BB962C8B-B14F-4D97-AF65-F5344CB8AC3E}">
        <p14:creationId xmlns:p14="http://schemas.microsoft.com/office/powerpoint/2010/main" val="26023415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29D833-BBAA-A2BE-F8CB-B97AD2EF9F1F}"/>
              </a:ext>
            </a:extLst>
          </p:cNvPr>
          <p:cNvSpPr>
            <a:spLocks noGrp="1"/>
          </p:cNvSpPr>
          <p:nvPr>
            <p:ph type="title"/>
          </p:nvPr>
        </p:nvSpPr>
        <p:spPr/>
        <p:txBody>
          <a:bodyPr/>
          <a:lstStyle/>
          <a:p>
            <a:r>
              <a:rPr lang="en-US" dirty="0"/>
              <a:t>Accessing delta lake</a:t>
            </a:r>
          </a:p>
        </p:txBody>
      </p:sp>
      <p:sp>
        <p:nvSpPr>
          <p:cNvPr id="4" name="Text Placeholder 3">
            <a:extLst>
              <a:ext uri="{FF2B5EF4-FFF2-40B4-BE49-F238E27FC236}">
                <a16:creationId xmlns:a16="http://schemas.microsoft.com/office/drawing/2014/main" id="{3E049AA1-896E-0CA0-9E89-C13F10469E24}"/>
              </a:ext>
            </a:extLst>
          </p:cNvPr>
          <p:cNvSpPr>
            <a:spLocks noGrp="1"/>
          </p:cNvSpPr>
          <p:nvPr>
            <p:ph type="body" idx="1"/>
          </p:nvPr>
        </p:nvSpPr>
        <p:spPr/>
        <p:txBody>
          <a:bodyPr/>
          <a:lstStyle/>
          <a:p>
            <a:r>
              <a:rPr lang="en-US" dirty="0"/>
              <a:t>There are number of ways </a:t>
            </a:r>
            <a:r>
              <a:rPr lang="en-US" dirty="0" err="1"/>
              <a:t>DataBricks</a:t>
            </a:r>
            <a:r>
              <a:rPr lang="en-US" dirty="0"/>
              <a:t> can authenticate to Azure  </a:t>
            </a:r>
            <a:r>
              <a:rPr lang="en-US" dirty="0" err="1"/>
              <a:t>Datalake</a:t>
            </a:r>
            <a:r>
              <a:rPr lang="en-US" dirty="0"/>
              <a:t> Storage gen2</a:t>
            </a:r>
          </a:p>
          <a:p>
            <a:endParaRPr lang="en-US" dirty="0"/>
          </a:p>
        </p:txBody>
      </p:sp>
      <p:graphicFrame>
        <p:nvGraphicFramePr>
          <p:cNvPr id="6" name="Diagram 5">
            <a:extLst>
              <a:ext uri="{FF2B5EF4-FFF2-40B4-BE49-F238E27FC236}">
                <a16:creationId xmlns:a16="http://schemas.microsoft.com/office/drawing/2014/main" id="{1D31BE7E-4F1D-E4E3-D554-65A089CD7757}"/>
              </a:ext>
            </a:extLst>
          </p:cNvPr>
          <p:cNvGraphicFramePr/>
          <p:nvPr/>
        </p:nvGraphicFramePr>
        <p:xfrm>
          <a:off x="342900" y="2755900"/>
          <a:ext cx="7950200" cy="2203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304008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L</a:t>
            </a:r>
            <a:r>
              <a:rPr lang="en" dirty="0"/>
              <a:t>ock and key</a:t>
            </a:r>
            <a:endParaRPr dirty="0"/>
          </a:p>
        </p:txBody>
      </p:sp>
    </p:spTree>
    <p:extLst>
      <p:ext uri="{BB962C8B-B14F-4D97-AF65-F5344CB8AC3E}">
        <p14:creationId xmlns:p14="http://schemas.microsoft.com/office/powerpoint/2010/main" val="13369086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DD0F2-86DA-C90D-03A5-CE1EB70AD133}"/>
              </a:ext>
            </a:extLst>
          </p:cNvPr>
          <p:cNvSpPr>
            <a:spLocks noGrp="1"/>
          </p:cNvSpPr>
          <p:nvPr>
            <p:ph type="title"/>
          </p:nvPr>
        </p:nvSpPr>
        <p:spPr/>
        <p:txBody>
          <a:bodyPr/>
          <a:lstStyle/>
          <a:p>
            <a:r>
              <a:rPr lang="en-US" dirty="0"/>
              <a:t>Accessing Azure Data Lake </a:t>
            </a:r>
          </a:p>
        </p:txBody>
      </p:sp>
      <p:sp>
        <p:nvSpPr>
          <p:cNvPr id="3" name="Text Placeholder 2">
            <a:extLst>
              <a:ext uri="{FF2B5EF4-FFF2-40B4-BE49-F238E27FC236}">
                <a16:creationId xmlns:a16="http://schemas.microsoft.com/office/drawing/2014/main" id="{F0DFF30D-C0BC-DF0E-86F1-8E859575E277}"/>
              </a:ext>
            </a:extLst>
          </p:cNvPr>
          <p:cNvSpPr>
            <a:spLocks noGrp="1"/>
          </p:cNvSpPr>
          <p:nvPr>
            <p:ph type="body" idx="1"/>
          </p:nvPr>
        </p:nvSpPr>
        <p:spPr>
          <a:xfrm>
            <a:off x="212501" y="1822362"/>
            <a:ext cx="6072389" cy="3206838"/>
          </a:xfrm>
        </p:spPr>
        <p:txBody>
          <a:bodyPr/>
          <a:lstStyle/>
          <a:p>
            <a:r>
              <a:rPr lang="en-US" dirty="0"/>
              <a:t>Storage Access Keys: each storage account is having access key to access storage account.</a:t>
            </a:r>
          </a:p>
          <a:p>
            <a:r>
              <a:rPr lang="en-US" dirty="0"/>
              <a:t>Shared access signature (SAS token): SAS Access managed at more granular level than the access key.</a:t>
            </a:r>
          </a:p>
          <a:p>
            <a:r>
              <a:rPr lang="en-US" dirty="0"/>
              <a:t>Service principal: Give the required access to the data lake to service principal and use that credentials to access storage account.</a:t>
            </a:r>
          </a:p>
          <a:p>
            <a:endParaRPr lang="en-US" dirty="0"/>
          </a:p>
        </p:txBody>
      </p:sp>
      <p:pic>
        <p:nvPicPr>
          <p:cNvPr id="5" name="Picture 4">
            <a:extLst>
              <a:ext uri="{FF2B5EF4-FFF2-40B4-BE49-F238E27FC236}">
                <a16:creationId xmlns:a16="http://schemas.microsoft.com/office/drawing/2014/main" id="{6DEF6A48-2F12-C44B-9195-9EE5BAA8F7F4}"/>
              </a:ext>
            </a:extLst>
          </p:cNvPr>
          <p:cNvPicPr>
            <a:picLocks noChangeAspect="1"/>
          </p:cNvPicPr>
          <p:nvPr/>
        </p:nvPicPr>
        <p:blipFill>
          <a:blip r:embed="rId2"/>
          <a:stretch>
            <a:fillRect/>
          </a:stretch>
        </p:blipFill>
        <p:spPr>
          <a:xfrm>
            <a:off x="6512331" y="1362307"/>
            <a:ext cx="2419168" cy="3381948"/>
          </a:xfrm>
          <a:prstGeom prst="rect">
            <a:avLst/>
          </a:prstGeom>
        </p:spPr>
      </p:pic>
    </p:spTree>
    <p:extLst>
      <p:ext uri="{BB962C8B-B14F-4D97-AF65-F5344CB8AC3E}">
        <p14:creationId xmlns:p14="http://schemas.microsoft.com/office/powerpoint/2010/main" val="28308443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901C8-15BC-316A-F03B-D8218675E602}"/>
              </a:ext>
            </a:extLst>
          </p:cNvPr>
          <p:cNvSpPr>
            <a:spLocks noGrp="1"/>
          </p:cNvSpPr>
          <p:nvPr>
            <p:ph type="title"/>
          </p:nvPr>
        </p:nvSpPr>
        <p:spPr/>
        <p:txBody>
          <a:bodyPr/>
          <a:lstStyle/>
          <a:p>
            <a:r>
              <a:rPr lang="en-US" dirty="0"/>
              <a:t>Types of Scope</a:t>
            </a:r>
          </a:p>
        </p:txBody>
      </p:sp>
      <p:sp>
        <p:nvSpPr>
          <p:cNvPr id="3" name="Text Placeholder 2">
            <a:extLst>
              <a:ext uri="{FF2B5EF4-FFF2-40B4-BE49-F238E27FC236}">
                <a16:creationId xmlns:a16="http://schemas.microsoft.com/office/drawing/2014/main" id="{25106094-145B-F433-EA7E-63766583982B}"/>
              </a:ext>
            </a:extLst>
          </p:cNvPr>
          <p:cNvSpPr>
            <a:spLocks noGrp="1"/>
          </p:cNvSpPr>
          <p:nvPr>
            <p:ph type="body" idx="1"/>
          </p:nvPr>
        </p:nvSpPr>
        <p:spPr/>
        <p:txBody>
          <a:bodyPr/>
          <a:lstStyle/>
          <a:p>
            <a:r>
              <a:rPr lang="en-US" dirty="0"/>
              <a:t>Session scoped authentication: Limited till the session is active or until notebook is attached to the cluster </a:t>
            </a:r>
          </a:p>
          <a:p>
            <a:r>
              <a:rPr lang="en-US" dirty="0"/>
              <a:t>Cluster scoped authentication: Authentication will happen when the cluster starts until the cluster has been terminated.</a:t>
            </a:r>
          </a:p>
        </p:txBody>
      </p:sp>
    </p:spTree>
    <p:extLst>
      <p:ext uri="{BB962C8B-B14F-4D97-AF65-F5344CB8AC3E}">
        <p14:creationId xmlns:p14="http://schemas.microsoft.com/office/powerpoint/2010/main" val="13945641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0A101-3496-0560-A156-4811DA1F14EF}"/>
              </a:ext>
            </a:extLst>
          </p:cNvPr>
          <p:cNvSpPr>
            <a:spLocks noGrp="1"/>
          </p:cNvSpPr>
          <p:nvPr>
            <p:ph type="title"/>
          </p:nvPr>
        </p:nvSpPr>
        <p:spPr/>
        <p:txBody>
          <a:bodyPr/>
          <a:lstStyle/>
          <a:p>
            <a:r>
              <a:rPr lang="en-US" dirty="0"/>
              <a:t>More authentication types:</a:t>
            </a:r>
          </a:p>
        </p:txBody>
      </p:sp>
      <p:sp>
        <p:nvSpPr>
          <p:cNvPr id="3" name="Text Placeholder 2">
            <a:extLst>
              <a:ext uri="{FF2B5EF4-FFF2-40B4-BE49-F238E27FC236}">
                <a16:creationId xmlns:a16="http://schemas.microsoft.com/office/drawing/2014/main" id="{EE837B8E-244B-5B91-3F16-E3630D7786E3}"/>
              </a:ext>
            </a:extLst>
          </p:cNvPr>
          <p:cNvSpPr>
            <a:spLocks noGrp="1"/>
          </p:cNvSpPr>
          <p:nvPr>
            <p:ph type="body" idx="1"/>
          </p:nvPr>
        </p:nvSpPr>
        <p:spPr>
          <a:xfrm>
            <a:off x="115911" y="1783724"/>
            <a:ext cx="8905740" cy="3078051"/>
          </a:xfrm>
        </p:spPr>
        <p:txBody>
          <a:bodyPr/>
          <a:lstStyle/>
          <a:p>
            <a:r>
              <a:rPr lang="en-US" dirty="0"/>
              <a:t>AAD (Azure Active directory) passthrough authentication: Whenever user runs the notebook, cluster will users active directory credential and look for the roles user has been assigned to the data lake storage using IIM or identity and access management. AAD passthrough is available only on premium workspace.</a:t>
            </a:r>
          </a:p>
          <a:p>
            <a:r>
              <a:rPr lang="en-US" dirty="0"/>
              <a:t>Unity Catalog: Administrator define the access permission for the user using the Unity Catalog. When user is trying to access the cluster will check for the user access in the unity catalog. It has the required permission then allow the user to access storage account otherwise no permission </a:t>
            </a:r>
          </a:p>
          <a:p>
            <a:r>
              <a:rPr lang="en-US" dirty="0"/>
              <a:t>Both of the above types are available on the premium workspaces.</a:t>
            </a:r>
          </a:p>
        </p:txBody>
      </p:sp>
    </p:spTree>
    <p:extLst>
      <p:ext uri="{BB962C8B-B14F-4D97-AF65-F5344CB8AC3E}">
        <p14:creationId xmlns:p14="http://schemas.microsoft.com/office/powerpoint/2010/main" val="6828119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DD0F2-86DA-C90D-03A5-CE1EB70AD133}"/>
              </a:ext>
            </a:extLst>
          </p:cNvPr>
          <p:cNvSpPr>
            <a:spLocks noGrp="1"/>
          </p:cNvSpPr>
          <p:nvPr>
            <p:ph type="title"/>
          </p:nvPr>
        </p:nvSpPr>
        <p:spPr/>
        <p:txBody>
          <a:bodyPr/>
          <a:lstStyle/>
          <a:p>
            <a:r>
              <a:rPr lang="en-US" dirty="0"/>
              <a:t>Creating Azure Data Lake Storage Gen2</a:t>
            </a:r>
          </a:p>
        </p:txBody>
      </p:sp>
      <p:sp>
        <p:nvSpPr>
          <p:cNvPr id="3" name="Text Placeholder 2">
            <a:extLst>
              <a:ext uri="{FF2B5EF4-FFF2-40B4-BE49-F238E27FC236}">
                <a16:creationId xmlns:a16="http://schemas.microsoft.com/office/drawing/2014/main" id="{F0DFF30D-C0BC-DF0E-86F1-8E859575E277}"/>
              </a:ext>
            </a:extLst>
          </p:cNvPr>
          <p:cNvSpPr>
            <a:spLocks noGrp="1"/>
          </p:cNvSpPr>
          <p:nvPr>
            <p:ph type="body" idx="1"/>
          </p:nvPr>
        </p:nvSpPr>
        <p:spPr/>
        <p:txBody>
          <a:bodyPr/>
          <a:lstStyle/>
          <a:p>
            <a:r>
              <a:rPr lang="en-US" dirty="0"/>
              <a:t>Pass the proper name and resource group</a:t>
            </a:r>
          </a:p>
          <a:p>
            <a:r>
              <a:rPr lang="en-US" dirty="0"/>
              <a:t>Create storage account using the service. Tick on enable hierarchical namespace from advance tab.</a:t>
            </a:r>
          </a:p>
          <a:p>
            <a:r>
              <a:rPr lang="en-US" dirty="0"/>
              <a:t>Enable soft delete keeps the deleted containers for 7 days by default.</a:t>
            </a:r>
          </a:p>
          <a:p>
            <a:r>
              <a:rPr lang="en-US" dirty="0"/>
              <a:t>Rest of the data are same  and create the resource group.</a:t>
            </a:r>
          </a:p>
          <a:p>
            <a:r>
              <a:rPr lang="en-US" dirty="0"/>
              <a:t>Once the resource group is created then go to the resource. On the left side following access types are available</a:t>
            </a:r>
          </a:p>
          <a:p>
            <a:pPr lvl="1"/>
            <a:r>
              <a:rPr lang="en-US" dirty="0"/>
              <a:t>Access keys ,  SAS, Access Control(IMA)  </a:t>
            </a:r>
          </a:p>
          <a:p>
            <a:endParaRPr lang="en-US" dirty="0"/>
          </a:p>
          <a:p>
            <a:endParaRPr lang="en-US" dirty="0"/>
          </a:p>
        </p:txBody>
      </p:sp>
    </p:spTree>
    <p:extLst>
      <p:ext uri="{BB962C8B-B14F-4D97-AF65-F5344CB8AC3E}">
        <p14:creationId xmlns:p14="http://schemas.microsoft.com/office/powerpoint/2010/main" val="41637291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B6085-C9F3-FDC5-6481-86B11014B317}"/>
              </a:ext>
            </a:extLst>
          </p:cNvPr>
          <p:cNvSpPr>
            <a:spLocks noGrp="1"/>
          </p:cNvSpPr>
          <p:nvPr>
            <p:ph type="title"/>
          </p:nvPr>
        </p:nvSpPr>
        <p:spPr/>
        <p:txBody>
          <a:bodyPr/>
          <a:lstStyle/>
          <a:p>
            <a:r>
              <a:rPr lang="en-US" dirty="0"/>
              <a:t>Create containers</a:t>
            </a:r>
          </a:p>
        </p:txBody>
      </p:sp>
      <p:sp>
        <p:nvSpPr>
          <p:cNvPr id="3" name="Text Placeholder 2">
            <a:extLst>
              <a:ext uri="{FF2B5EF4-FFF2-40B4-BE49-F238E27FC236}">
                <a16:creationId xmlns:a16="http://schemas.microsoft.com/office/drawing/2014/main" id="{7ABE1F48-DDA5-6D7D-F9D2-A2EFBBAE469C}"/>
              </a:ext>
            </a:extLst>
          </p:cNvPr>
          <p:cNvSpPr>
            <a:spLocks noGrp="1"/>
          </p:cNvSpPr>
          <p:nvPr>
            <p:ph type="body" idx="1"/>
          </p:nvPr>
        </p:nvSpPr>
        <p:spPr/>
        <p:txBody>
          <a:bodyPr/>
          <a:lstStyle/>
          <a:p>
            <a:r>
              <a:rPr lang="en-US" dirty="0"/>
              <a:t>Create four containers</a:t>
            </a:r>
          </a:p>
          <a:p>
            <a:pPr lvl="1"/>
            <a:r>
              <a:rPr lang="en-US" dirty="0"/>
              <a:t>Bronze</a:t>
            </a:r>
          </a:p>
          <a:p>
            <a:pPr lvl="1"/>
            <a:r>
              <a:rPr lang="en-US" dirty="0"/>
              <a:t>Silver</a:t>
            </a:r>
          </a:p>
          <a:p>
            <a:pPr lvl="1"/>
            <a:r>
              <a:rPr lang="en-US" dirty="0"/>
              <a:t>Gold</a:t>
            </a:r>
          </a:p>
          <a:p>
            <a:pPr lvl="1"/>
            <a:r>
              <a:rPr lang="en-US" dirty="0"/>
              <a:t>Demo</a:t>
            </a:r>
          </a:p>
        </p:txBody>
      </p:sp>
    </p:spTree>
    <p:extLst>
      <p:ext uri="{BB962C8B-B14F-4D97-AF65-F5344CB8AC3E}">
        <p14:creationId xmlns:p14="http://schemas.microsoft.com/office/powerpoint/2010/main" val="10100198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9CFB2-1E0F-CEA6-5578-BDFF292A2071}"/>
              </a:ext>
            </a:extLst>
          </p:cNvPr>
          <p:cNvSpPr>
            <a:spLocks noGrp="1"/>
          </p:cNvSpPr>
          <p:nvPr>
            <p:ph type="title"/>
          </p:nvPr>
        </p:nvSpPr>
        <p:spPr/>
        <p:txBody>
          <a:bodyPr/>
          <a:lstStyle/>
          <a:p>
            <a:r>
              <a:rPr lang="en-US" dirty="0"/>
              <a:t>Desktop tool for storage</a:t>
            </a:r>
          </a:p>
        </p:txBody>
      </p:sp>
      <p:sp>
        <p:nvSpPr>
          <p:cNvPr id="3" name="Text Placeholder 2">
            <a:extLst>
              <a:ext uri="{FF2B5EF4-FFF2-40B4-BE49-F238E27FC236}">
                <a16:creationId xmlns:a16="http://schemas.microsoft.com/office/drawing/2014/main" id="{7D5110BB-D3BA-D7B9-F71E-8D5EA0B8A225}"/>
              </a:ext>
            </a:extLst>
          </p:cNvPr>
          <p:cNvSpPr>
            <a:spLocks noGrp="1"/>
          </p:cNvSpPr>
          <p:nvPr>
            <p:ph type="body" idx="1"/>
          </p:nvPr>
        </p:nvSpPr>
        <p:spPr/>
        <p:txBody>
          <a:bodyPr/>
          <a:lstStyle/>
          <a:p>
            <a:r>
              <a:rPr lang="en-US" dirty="0"/>
              <a:t>Azure storage explorer: Easy to handle data when it is large process and huge data storage. </a:t>
            </a:r>
          </a:p>
          <a:p>
            <a:r>
              <a:rPr lang="en-US" dirty="0"/>
              <a:t>Azure container not allowed to upload folders where as same can be done through Azure storage explorer.</a:t>
            </a:r>
          </a:p>
          <a:p>
            <a:r>
              <a:rPr lang="en-US" dirty="0"/>
              <a:t>How to download Azure storage Explorer..?</a:t>
            </a:r>
          </a:p>
          <a:p>
            <a:r>
              <a:rPr lang="en-US" dirty="0">
                <a:hlinkClick r:id="rId2"/>
              </a:rPr>
              <a:t>Azure Storage Explorer – cloud storage management | Microsoft Azure</a:t>
            </a:r>
            <a:endParaRPr lang="en-US" dirty="0"/>
          </a:p>
          <a:p>
            <a:pPr marL="114300" indent="0">
              <a:buNone/>
            </a:pPr>
            <a:r>
              <a:rPr lang="en-US" dirty="0"/>
              <a:t> </a:t>
            </a:r>
          </a:p>
        </p:txBody>
      </p:sp>
    </p:spTree>
    <p:extLst>
      <p:ext uri="{BB962C8B-B14F-4D97-AF65-F5344CB8AC3E}">
        <p14:creationId xmlns:p14="http://schemas.microsoft.com/office/powerpoint/2010/main" val="1245917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106500" y="264525"/>
            <a:ext cx="9240000" cy="10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Drawbacks of ADLS </a:t>
            </a:r>
            <a:endParaRPr/>
          </a:p>
        </p:txBody>
      </p:sp>
      <p:pic>
        <p:nvPicPr>
          <p:cNvPr id="80" name="Google Shape;80;p15"/>
          <p:cNvPicPr preferRelativeResize="0"/>
          <p:nvPr/>
        </p:nvPicPr>
        <p:blipFill>
          <a:blip r:embed="rId3">
            <a:alphaModFix/>
          </a:blip>
          <a:stretch>
            <a:fillRect/>
          </a:stretch>
        </p:blipFill>
        <p:spPr>
          <a:xfrm>
            <a:off x="1364737" y="1814700"/>
            <a:ext cx="6723526" cy="33288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DD0F2-86DA-C90D-03A5-CE1EB70AD133}"/>
              </a:ext>
            </a:extLst>
          </p:cNvPr>
          <p:cNvSpPr>
            <a:spLocks noGrp="1"/>
          </p:cNvSpPr>
          <p:nvPr>
            <p:ph type="title"/>
          </p:nvPr>
        </p:nvSpPr>
        <p:spPr/>
        <p:txBody>
          <a:bodyPr/>
          <a:lstStyle/>
          <a:p>
            <a:r>
              <a:rPr lang="en-US" dirty="0"/>
              <a:t>Access Azure Data Lake Storage Gen2 using Access Keys</a:t>
            </a:r>
          </a:p>
        </p:txBody>
      </p:sp>
      <p:sp>
        <p:nvSpPr>
          <p:cNvPr id="3" name="Text Placeholder 2">
            <a:extLst>
              <a:ext uri="{FF2B5EF4-FFF2-40B4-BE49-F238E27FC236}">
                <a16:creationId xmlns:a16="http://schemas.microsoft.com/office/drawing/2014/main" id="{F0DFF30D-C0BC-DF0E-86F1-8E859575E277}"/>
              </a:ext>
            </a:extLst>
          </p:cNvPr>
          <p:cNvSpPr>
            <a:spLocks noGrp="1"/>
          </p:cNvSpPr>
          <p:nvPr>
            <p:ph type="body" idx="1"/>
          </p:nvPr>
        </p:nvSpPr>
        <p:spPr/>
        <p:txBody>
          <a:bodyPr/>
          <a:lstStyle/>
          <a:p>
            <a:r>
              <a:rPr lang="en-US" dirty="0"/>
              <a:t>Each storage account comes with 2 keys</a:t>
            </a:r>
          </a:p>
          <a:p>
            <a:r>
              <a:rPr lang="en-US" dirty="0"/>
              <a:t>Access key gives full access to the account</a:t>
            </a:r>
          </a:p>
          <a:p>
            <a:r>
              <a:rPr lang="en-US" dirty="0"/>
              <a:t>Keys can be rotated (regenerated)</a:t>
            </a:r>
          </a:p>
          <a:p>
            <a:r>
              <a:rPr lang="en-US" dirty="0"/>
              <a:t>In order to access data from </a:t>
            </a:r>
            <a:r>
              <a:rPr lang="en-US" dirty="0" err="1"/>
              <a:t>databricks</a:t>
            </a:r>
            <a:r>
              <a:rPr lang="en-US" dirty="0"/>
              <a:t> we need to provide one of the access key to azure </a:t>
            </a:r>
            <a:r>
              <a:rPr lang="en-US" dirty="0" err="1"/>
              <a:t>databricks</a:t>
            </a:r>
            <a:r>
              <a:rPr lang="en-US" dirty="0"/>
              <a:t>. We can do this by assigning one of the key to spark configuration. </a:t>
            </a:r>
          </a:p>
        </p:txBody>
      </p:sp>
    </p:spTree>
    <p:extLst>
      <p:ext uri="{BB962C8B-B14F-4D97-AF65-F5344CB8AC3E}">
        <p14:creationId xmlns:p14="http://schemas.microsoft.com/office/powerpoint/2010/main" val="39132038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19A6-7531-1498-E0FF-446DDA6EC588}"/>
              </a:ext>
            </a:extLst>
          </p:cNvPr>
          <p:cNvSpPr>
            <a:spLocks noGrp="1"/>
          </p:cNvSpPr>
          <p:nvPr>
            <p:ph type="title"/>
          </p:nvPr>
        </p:nvSpPr>
        <p:spPr/>
        <p:txBody>
          <a:bodyPr/>
          <a:lstStyle/>
          <a:p>
            <a:r>
              <a:rPr lang="en-US" dirty="0"/>
              <a:t>Spark configuration</a:t>
            </a:r>
          </a:p>
        </p:txBody>
      </p:sp>
      <p:sp>
        <p:nvSpPr>
          <p:cNvPr id="3" name="Text Placeholder 2">
            <a:extLst>
              <a:ext uri="{FF2B5EF4-FFF2-40B4-BE49-F238E27FC236}">
                <a16:creationId xmlns:a16="http://schemas.microsoft.com/office/drawing/2014/main" id="{21FD4BEC-6271-E62C-7DF9-F7BA34345A61}"/>
              </a:ext>
            </a:extLst>
          </p:cNvPr>
          <p:cNvSpPr>
            <a:spLocks noGrp="1"/>
          </p:cNvSpPr>
          <p:nvPr>
            <p:ph type="body" idx="1"/>
          </p:nvPr>
        </p:nvSpPr>
        <p:spPr>
          <a:xfrm>
            <a:off x="471900" y="1919075"/>
            <a:ext cx="8222100" cy="1635494"/>
          </a:xfrm>
        </p:spPr>
        <p:txBody>
          <a:bodyPr/>
          <a:lstStyle/>
          <a:p>
            <a:r>
              <a:rPr lang="en-US" dirty="0"/>
              <a:t>Configuration has two parts one is key and followed by end point of storage account.</a:t>
            </a:r>
          </a:p>
        </p:txBody>
      </p:sp>
      <p:pic>
        <p:nvPicPr>
          <p:cNvPr id="5" name="Picture 4">
            <a:extLst>
              <a:ext uri="{FF2B5EF4-FFF2-40B4-BE49-F238E27FC236}">
                <a16:creationId xmlns:a16="http://schemas.microsoft.com/office/drawing/2014/main" id="{07674F5B-1AA4-0232-BDE5-D5E4582F2669}"/>
              </a:ext>
            </a:extLst>
          </p:cNvPr>
          <p:cNvPicPr>
            <a:picLocks noChangeAspect="1"/>
          </p:cNvPicPr>
          <p:nvPr/>
        </p:nvPicPr>
        <p:blipFill>
          <a:blip r:embed="rId2"/>
          <a:stretch>
            <a:fillRect/>
          </a:stretch>
        </p:blipFill>
        <p:spPr>
          <a:xfrm>
            <a:off x="173864" y="3816365"/>
            <a:ext cx="9144000" cy="872155"/>
          </a:xfrm>
          <a:prstGeom prst="rect">
            <a:avLst/>
          </a:prstGeom>
        </p:spPr>
      </p:pic>
    </p:spTree>
    <p:extLst>
      <p:ext uri="{BB962C8B-B14F-4D97-AF65-F5344CB8AC3E}">
        <p14:creationId xmlns:p14="http://schemas.microsoft.com/office/powerpoint/2010/main" val="20627794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19A6-7531-1498-E0FF-446DDA6EC588}"/>
              </a:ext>
            </a:extLst>
          </p:cNvPr>
          <p:cNvSpPr>
            <a:spLocks noGrp="1"/>
          </p:cNvSpPr>
          <p:nvPr>
            <p:ph type="title"/>
          </p:nvPr>
        </p:nvSpPr>
        <p:spPr/>
        <p:txBody>
          <a:bodyPr/>
          <a:lstStyle/>
          <a:p>
            <a:r>
              <a:rPr lang="en-US" dirty="0"/>
              <a:t>Access Key – </a:t>
            </a:r>
            <a:r>
              <a:rPr lang="en-US" dirty="0" err="1"/>
              <a:t>abfs</a:t>
            </a:r>
            <a:r>
              <a:rPr lang="en-US" dirty="0"/>
              <a:t> driver</a:t>
            </a:r>
          </a:p>
        </p:txBody>
      </p:sp>
      <p:sp>
        <p:nvSpPr>
          <p:cNvPr id="3" name="Text Placeholder 2">
            <a:extLst>
              <a:ext uri="{FF2B5EF4-FFF2-40B4-BE49-F238E27FC236}">
                <a16:creationId xmlns:a16="http://schemas.microsoft.com/office/drawing/2014/main" id="{21FD4BEC-6271-E62C-7DF9-F7BA34345A61}"/>
              </a:ext>
            </a:extLst>
          </p:cNvPr>
          <p:cNvSpPr>
            <a:spLocks noGrp="1"/>
          </p:cNvSpPr>
          <p:nvPr>
            <p:ph type="body" idx="1"/>
          </p:nvPr>
        </p:nvSpPr>
        <p:spPr>
          <a:xfrm>
            <a:off x="70835" y="1919075"/>
            <a:ext cx="8623166" cy="1635494"/>
          </a:xfrm>
        </p:spPr>
        <p:txBody>
          <a:bodyPr/>
          <a:lstStyle/>
          <a:p>
            <a:r>
              <a:rPr lang="en-US" dirty="0"/>
              <a:t>Azure Blob file system driver to access data stored </a:t>
            </a:r>
          </a:p>
          <a:p>
            <a:r>
              <a:rPr lang="en-US" dirty="0"/>
              <a:t>It’s a new driver for </a:t>
            </a:r>
            <a:r>
              <a:rPr lang="en-US" dirty="0" err="1"/>
              <a:t>apache</a:t>
            </a:r>
            <a:r>
              <a:rPr lang="en-US" dirty="0"/>
              <a:t> Hadoop, and it’s optimized for big data analytics work load and offers better security</a:t>
            </a:r>
          </a:p>
          <a:p>
            <a:r>
              <a:rPr lang="en-US" dirty="0">
                <a:hlinkClick r:id="rId2"/>
              </a:rPr>
              <a:t>The Azure Blob Filesystem driver for Azure Data Lake Storage Gen2 - Azure Storage | Microsoft Learn</a:t>
            </a:r>
            <a:endParaRPr lang="en-US" dirty="0"/>
          </a:p>
        </p:txBody>
      </p:sp>
      <p:pic>
        <p:nvPicPr>
          <p:cNvPr id="6" name="Picture 5">
            <a:extLst>
              <a:ext uri="{FF2B5EF4-FFF2-40B4-BE49-F238E27FC236}">
                <a16:creationId xmlns:a16="http://schemas.microsoft.com/office/drawing/2014/main" id="{A8BA8DF4-8F18-EA93-C7B0-74E83AD63BAB}"/>
              </a:ext>
            </a:extLst>
          </p:cNvPr>
          <p:cNvPicPr>
            <a:picLocks noChangeAspect="1"/>
          </p:cNvPicPr>
          <p:nvPr/>
        </p:nvPicPr>
        <p:blipFill>
          <a:blip r:embed="rId3"/>
          <a:stretch>
            <a:fillRect/>
          </a:stretch>
        </p:blipFill>
        <p:spPr>
          <a:xfrm>
            <a:off x="3477296" y="3451539"/>
            <a:ext cx="5486399" cy="1446901"/>
          </a:xfrm>
          <a:prstGeom prst="rect">
            <a:avLst/>
          </a:prstGeom>
        </p:spPr>
      </p:pic>
    </p:spTree>
    <p:extLst>
      <p:ext uri="{BB962C8B-B14F-4D97-AF65-F5344CB8AC3E}">
        <p14:creationId xmlns:p14="http://schemas.microsoft.com/office/powerpoint/2010/main" val="38560339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5853B-4190-4D7A-6750-EDCE30B380DE}"/>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43A679A9-9D29-D401-A3F0-C5006AC7A36D}"/>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E9C64EDB-7FDB-3215-C1AE-4BBF62592ED8}"/>
              </a:ext>
            </a:extLst>
          </p:cNvPr>
          <p:cNvPicPr>
            <a:picLocks noChangeAspect="1"/>
          </p:cNvPicPr>
          <p:nvPr/>
        </p:nvPicPr>
        <p:blipFill>
          <a:blip r:embed="rId2"/>
          <a:stretch>
            <a:fillRect/>
          </a:stretch>
        </p:blipFill>
        <p:spPr>
          <a:xfrm>
            <a:off x="1217054" y="1990631"/>
            <a:ext cx="5698901" cy="2638644"/>
          </a:xfrm>
          <a:prstGeom prst="rect">
            <a:avLst/>
          </a:prstGeom>
        </p:spPr>
      </p:pic>
    </p:spTree>
    <p:extLst>
      <p:ext uri="{BB962C8B-B14F-4D97-AF65-F5344CB8AC3E}">
        <p14:creationId xmlns:p14="http://schemas.microsoft.com/office/powerpoint/2010/main" val="5984606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DD0F2-86DA-C90D-03A5-CE1EB70AD133}"/>
              </a:ext>
            </a:extLst>
          </p:cNvPr>
          <p:cNvSpPr>
            <a:spLocks noGrp="1"/>
          </p:cNvSpPr>
          <p:nvPr>
            <p:ph type="title"/>
          </p:nvPr>
        </p:nvSpPr>
        <p:spPr/>
        <p:txBody>
          <a:bodyPr/>
          <a:lstStyle/>
          <a:p>
            <a:r>
              <a:rPr lang="en-US" dirty="0"/>
              <a:t>Components</a:t>
            </a:r>
          </a:p>
        </p:txBody>
      </p:sp>
      <p:sp>
        <p:nvSpPr>
          <p:cNvPr id="3" name="Text Placeholder 2">
            <a:extLst>
              <a:ext uri="{FF2B5EF4-FFF2-40B4-BE49-F238E27FC236}">
                <a16:creationId xmlns:a16="http://schemas.microsoft.com/office/drawing/2014/main" id="{F0DFF30D-C0BC-DF0E-86F1-8E859575E277}"/>
              </a:ext>
            </a:extLst>
          </p:cNvPr>
          <p:cNvSpPr>
            <a:spLocks noGrp="1"/>
          </p:cNvSpPr>
          <p:nvPr>
            <p:ph type="body" idx="1"/>
          </p:nvPr>
        </p:nvSpPr>
        <p:spPr/>
        <p:txBody>
          <a:bodyPr/>
          <a:lstStyle/>
          <a:p>
            <a:r>
              <a:rPr lang="en-US" dirty="0"/>
              <a:t>Lets look at the URL scheme to access files in ADLS Gen 2 using the ABFS drivers. It’s slightly different from HTTP protocol.</a:t>
            </a:r>
          </a:p>
          <a:p>
            <a:r>
              <a:rPr lang="en-US" dirty="0"/>
              <a:t>Components of ABFS URL:</a:t>
            </a:r>
          </a:p>
          <a:p>
            <a:pPr lvl="1"/>
            <a:r>
              <a:rPr lang="en-US" dirty="0"/>
              <a:t>It’s starts with </a:t>
            </a:r>
            <a:r>
              <a:rPr lang="en-US" dirty="0" err="1"/>
              <a:t>abfs</a:t>
            </a:r>
            <a:r>
              <a:rPr lang="en-US" dirty="0"/>
              <a:t>[s] (data will be encrypted and provide additional security)</a:t>
            </a:r>
          </a:p>
          <a:p>
            <a:pPr lvl="1"/>
            <a:r>
              <a:rPr lang="en-US" dirty="0"/>
              <a:t>Then name of container and storage account end point (</a:t>
            </a:r>
            <a:r>
              <a:rPr lang="en-US" dirty="0" err="1"/>
              <a:t>dfs</a:t>
            </a:r>
            <a:r>
              <a:rPr lang="en-US" dirty="0"/>
              <a:t> endpoint)</a:t>
            </a:r>
          </a:p>
          <a:p>
            <a:pPr lvl="1"/>
            <a:r>
              <a:rPr lang="en-US" dirty="0"/>
              <a:t>Next component is folder path and file name</a:t>
            </a:r>
          </a:p>
          <a:p>
            <a:endParaRPr lang="en-US" dirty="0"/>
          </a:p>
          <a:p>
            <a:endParaRPr lang="en-US" dirty="0"/>
          </a:p>
        </p:txBody>
      </p:sp>
    </p:spTree>
    <p:extLst>
      <p:ext uri="{BB962C8B-B14F-4D97-AF65-F5344CB8AC3E}">
        <p14:creationId xmlns:p14="http://schemas.microsoft.com/office/powerpoint/2010/main" val="8910159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04D53-B75D-5D30-34FC-0E04050322AB}"/>
              </a:ext>
            </a:extLst>
          </p:cNvPr>
          <p:cNvSpPr>
            <a:spLocks noGrp="1"/>
          </p:cNvSpPr>
          <p:nvPr>
            <p:ph type="title"/>
          </p:nvPr>
        </p:nvSpPr>
        <p:spPr/>
        <p:txBody>
          <a:bodyPr/>
          <a:lstStyle/>
          <a:p>
            <a:r>
              <a:rPr lang="en-US" dirty="0"/>
              <a:t>Steps to perform</a:t>
            </a:r>
          </a:p>
        </p:txBody>
      </p:sp>
      <p:sp>
        <p:nvSpPr>
          <p:cNvPr id="3" name="Text Placeholder 2">
            <a:extLst>
              <a:ext uri="{FF2B5EF4-FFF2-40B4-BE49-F238E27FC236}">
                <a16:creationId xmlns:a16="http://schemas.microsoft.com/office/drawing/2014/main" id="{E30633C2-C246-06E9-5A53-DB24598E7F77}"/>
              </a:ext>
            </a:extLst>
          </p:cNvPr>
          <p:cNvSpPr>
            <a:spLocks noGrp="1"/>
          </p:cNvSpPr>
          <p:nvPr>
            <p:ph type="body" idx="1"/>
          </p:nvPr>
        </p:nvSpPr>
        <p:spPr>
          <a:xfrm>
            <a:off x="115910" y="1777286"/>
            <a:ext cx="8963696" cy="3071610"/>
          </a:xfrm>
        </p:spPr>
        <p:txBody>
          <a:bodyPr/>
          <a:lstStyle/>
          <a:p>
            <a:r>
              <a:rPr lang="en-US" dirty="0"/>
              <a:t>Go to </a:t>
            </a:r>
            <a:r>
              <a:rPr lang="en-US" dirty="0" err="1"/>
              <a:t>databricks</a:t>
            </a:r>
            <a:r>
              <a:rPr lang="en-US" dirty="0"/>
              <a:t> workspace</a:t>
            </a:r>
          </a:p>
          <a:p>
            <a:r>
              <a:rPr lang="en-US" dirty="0"/>
              <a:t>Create a new folder FNAME outside of the user folder . Create a sub folder as </a:t>
            </a:r>
            <a:r>
              <a:rPr lang="en-US" dirty="0" err="1"/>
              <a:t>set_up</a:t>
            </a:r>
            <a:r>
              <a:rPr lang="en-US" dirty="0"/>
              <a:t> which will be containing all environmental setup related files.</a:t>
            </a:r>
          </a:p>
          <a:p>
            <a:r>
              <a:rPr lang="en-US" dirty="0"/>
              <a:t>Create a new notebook “</a:t>
            </a:r>
            <a:r>
              <a:rPr lang="en-US" dirty="0" err="1"/>
              <a:t>access_adls_using_access_key.ipynb</a:t>
            </a:r>
            <a:r>
              <a:rPr lang="en-US" dirty="0"/>
              <a:t>” in Cluster </a:t>
            </a:r>
            <a:r>
              <a:rPr lang="en-US" dirty="0" err="1"/>
              <a:t>db_course_cluster</a:t>
            </a:r>
            <a:r>
              <a:rPr lang="en-US" dirty="0"/>
              <a:t>. Start the cluster before using it.</a:t>
            </a:r>
          </a:p>
          <a:p>
            <a:endParaRPr lang="en-US" dirty="0"/>
          </a:p>
          <a:p>
            <a:endParaRPr lang="en-US" dirty="0"/>
          </a:p>
          <a:p>
            <a:endParaRPr lang="en-US" dirty="0"/>
          </a:p>
          <a:p>
            <a:r>
              <a:rPr lang="en-US" dirty="0"/>
              <a:t>Folder path: D:\Azure\AZURE_Other_servises\Azure_databricks\Formula1-Project-Solutions\Formula1-Project-Solutions\Section-06\set-up</a:t>
            </a:r>
          </a:p>
          <a:p>
            <a:endParaRPr lang="en-US" dirty="0"/>
          </a:p>
        </p:txBody>
      </p:sp>
    </p:spTree>
    <p:extLst>
      <p:ext uri="{BB962C8B-B14F-4D97-AF65-F5344CB8AC3E}">
        <p14:creationId xmlns:p14="http://schemas.microsoft.com/office/powerpoint/2010/main" val="34243929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F188-B7C5-E65E-6B47-DB38C651E10C}"/>
              </a:ext>
            </a:extLst>
          </p:cNvPr>
          <p:cNvSpPr>
            <a:spLocks noGrp="1"/>
          </p:cNvSpPr>
          <p:nvPr>
            <p:ph type="title"/>
          </p:nvPr>
        </p:nvSpPr>
        <p:spPr/>
        <p:txBody>
          <a:bodyPr/>
          <a:lstStyle/>
          <a:p>
            <a:r>
              <a:rPr lang="en-US" dirty="0"/>
              <a:t>How to get </a:t>
            </a:r>
            <a:r>
              <a:rPr lang="en-US" dirty="0" err="1"/>
              <a:t>acess</a:t>
            </a:r>
            <a:r>
              <a:rPr lang="en-US" dirty="0"/>
              <a:t> key</a:t>
            </a:r>
          </a:p>
        </p:txBody>
      </p:sp>
      <p:pic>
        <p:nvPicPr>
          <p:cNvPr id="5" name="Picture 4">
            <a:extLst>
              <a:ext uri="{FF2B5EF4-FFF2-40B4-BE49-F238E27FC236}">
                <a16:creationId xmlns:a16="http://schemas.microsoft.com/office/drawing/2014/main" id="{9D8FCD77-642D-CF4A-9B8F-07C0882FD355}"/>
              </a:ext>
            </a:extLst>
          </p:cNvPr>
          <p:cNvPicPr>
            <a:picLocks noChangeAspect="1"/>
          </p:cNvPicPr>
          <p:nvPr/>
        </p:nvPicPr>
        <p:blipFill>
          <a:blip r:embed="rId2"/>
          <a:stretch>
            <a:fillRect/>
          </a:stretch>
        </p:blipFill>
        <p:spPr>
          <a:xfrm>
            <a:off x="1320085" y="1628218"/>
            <a:ext cx="6201178" cy="3291914"/>
          </a:xfrm>
          <a:prstGeom prst="rect">
            <a:avLst/>
          </a:prstGeom>
        </p:spPr>
      </p:pic>
    </p:spTree>
    <p:extLst>
      <p:ext uri="{BB962C8B-B14F-4D97-AF65-F5344CB8AC3E}">
        <p14:creationId xmlns:p14="http://schemas.microsoft.com/office/powerpoint/2010/main" val="41481127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9C9E0-46CA-3A5C-AFD5-F7277B66AD30}"/>
              </a:ext>
            </a:extLst>
          </p:cNvPr>
          <p:cNvSpPr>
            <a:spLocks noGrp="1"/>
          </p:cNvSpPr>
          <p:nvPr>
            <p:ph type="title"/>
          </p:nvPr>
        </p:nvSpPr>
        <p:spPr/>
        <p:txBody>
          <a:bodyPr/>
          <a:lstStyle/>
          <a:p>
            <a:r>
              <a:rPr lang="en-US" dirty="0"/>
              <a:t>configuration</a:t>
            </a:r>
          </a:p>
        </p:txBody>
      </p:sp>
      <p:pic>
        <p:nvPicPr>
          <p:cNvPr id="5" name="Picture 4">
            <a:extLst>
              <a:ext uri="{FF2B5EF4-FFF2-40B4-BE49-F238E27FC236}">
                <a16:creationId xmlns:a16="http://schemas.microsoft.com/office/drawing/2014/main" id="{160B840B-198B-590B-D7A4-02CA73D3A248}"/>
              </a:ext>
            </a:extLst>
          </p:cNvPr>
          <p:cNvPicPr>
            <a:picLocks noChangeAspect="1"/>
          </p:cNvPicPr>
          <p:nvPr/>
        </p:nvPicPr>
        <p:blipFill>
          <a:blip r:embed="rId2"/>
          <a:stretch>
            <a:fillRect/>
          </a:stretch>
        </p:blipFill>
        <p:spPr>
          <a:xfrm>
            <a:off x="978796" y="1728988"/>
            <a:ext cx="5299656" cy="3312285"/>
          </a:xfrm>
          <a:prstGeom prst="rect">
            <a:avLst/>
          </a:prstGeom>
        </p:spPr>
      </p:pic>
    </p:spTree>
    <p:extLst>
      <p:ext uri="{BB962C8B-B14F-4D97-AF65-F5344CB8AC3E}">
        <p14:creationId xmlns:p14="http://schemas.microsoft.com/office/powerpoint/2010/main" val="10129208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2CBF9-8869-F1AC-6C6C-0BA93819BADE}"/>
              </a:ext>
            </a:extLst>
          </p:cNvPr>
          <p:cNvSpPr>
            <a:spLocks noGrp="1"/>
          </p:cNvSpPr>
          <p:nvPr>
            <p:ph type="title"/>
          </p:nvPr>
        </p:nvSpPr>
        <p:spPr/>
        <p:txBody>
          <a:bodyPr/>
          <a:lstStyle/>
          <a:p>
            <a:r>
              <a:rPr lang="en-US" dirty="0"/>
              <a:t>Drawback</a:t>
            </a:r>
          </a:p>
        </p:txBody>
      </p:sp>
      <p:sp>
        <p:nvSpPr>
          <p:cNvPr id="3" name="Text Placeholder 2">
            <a:extLst>
              <a:ext uri="{FF2B5EF4-FFF2-40B4-BE49-F238E27FC236}">
                <a16:creationId xmlns:a16="http://schemas.microsoft.com/office/drawing/2014/main" id="{480B37FB-9234-7CC4-656A-3A1EFE1CFFDA}"/>
              </a:ext>
            </a:extLst>
          </p:cNvPr>
          <p:cNvSpPr>
            <a:spLocks noGrp="1"/>
          </p:cNvSpPr>
          <p:nvPr>
            <p:ph type="body" idx="1"/>
          </p:nvPr>
        </p:nvSpPr>
        <p:spPr/>
        <p:txBody>
          <a:bodyPr/>
          <a:lstStyle/>
          <a:p>
            <a:r>
              <a:rPr lang="en-US" dirty="0"/>
              <a:t>Problem with the ABFS is , it will give the full access to the end test. This is not always required.</a:t>
            </a:r>
          </a:p>
          <a:p>
            <a:r>
              <a:rPr lang="en-US" dirty="0"/>
              <a:t>Generally we need to restrict the access and provide only limited access to the users.</a:t>
            </a:r>
          </a:p>
          <a:p>
            <a:r>
              <a:rPr lang="en-US" dirty="0" err="1"/>
              <a:t>E.g</a:t>
            </a:r>
            <a:r>
              <a:rPr lang="en-US" dirty="0"/>
              <a:t> provide only read access to users and also limited period of time. That’s where SAS token (Shared access signature) came into the picture.</a:t>
            </a:r>
          </a:p>
        </p:txBody>
      </p:sp>
    </p:spTree>
    <p:extLst>
      <p:ext uri="{BB962C8B-B14F-4D97-AF65-F5344CB8AC3E}">
        <p14:creationId xmlns:p14="http://schemas.microsoft.com/office/powerpoint/2010/main" val="39034850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F4201-34A6-790A-1086-864FC72A55A3}"/>
              </a:ext>
            </a:extLst>
          </p:cNvPr>
          <p:cNvSpPr>
            <a:spLocks noGrp="1"/>
          </p:cNvSpPr>
          <p:nvPr>
            <p:ph type="title"/>
          </p:nvPr>
        </p:nvSpPr>
        <p:spPr/>
        <p:txBody>
          <a:bodyPr/>
          <a:lstStyle/>
          <a:p>
            <a:r>
              <a:rPr lang="en-US" dirty="0"/>
              <a:t>Shared access Signature (SAS token)</a:t>
            </a:r>
          </a:p>
        </p:txBody>
      </p:sp>
      <p:sp>
        <p:nvSpPr>
          <p:cNvPr id="3" name="Text Placeholder 2">
            <a:extLst>
              <a:ext uri="{FF2B5EF4-FFF2-40B4-BE49-F238E27FC236}">
                <a16:creationId xmlns:a16="http://schemas.microsoft.com/office/drawing/2014/main" id="{A5493CFD-7E45-F30A-088A-10AB715E4CED}"/>
              </a:ext>
            </a:extLst>
          </p:cNvPr>
          <p:cNvSpPr>
            <a:spLocks noGrp="1"/>
          </p:cNvSpPr>
          <p:nvPr>
            <p:ph type="body" idx="1"/>
          </p:nvPr>
        </p:nvSpPr>
        <p:spPr>
          <a:xfrm>
            <a:off x="57955" y="1738648"/>
            <a:ext cx="8886422" cy="3264794"/>
          </a:xfrm>
        </p:spPr>
        <p:txBody>
          <a:bodyPr/>
          <a:lstStyle/>
          <a:p>
            <a:r>
              <a:rPr lang="en-US" dirty="0"/>
              <a:t>Unlike access key SAS key is used to control access on more granular level</a:t>
            </a:r>
          </a:p>
          <a:p>
            <a:r>
              <a:rPr lang="en-US" dirty="0"/>
              <a:t>We can restrict access to specific resource type or services e.g. allow to access only block </a:t>
            </a:r>
          </a:p>
          <a:p>
            <a:r>
              <a:rPr lang="en-US" dirty="0"/>
              <a:t>Specific permission e.g. allow read only access to a container and restricting user for writing or deleting the blobs </a:t>
            </a:r>
          </a:p>
          <a:p>
            <a:r>
              <a:rPr lang="en-US" dirty="0"/>
              <a:t>Restrict the specific time period</a:t>
            </a:r>
          </a:p>
          <a:p>
            <a:r>
              <a:rPr lang="en-US" dirty="0"/>
              <a:t>Limit access to specific IP address.</a:t>
            </a:r>
          </a:p>
          <a:p>
            <a:r>
              <a:rPr lang="en-US" dirty="0"/>
              <a:t>This type is recommended access pattern for external client </a:t>
            </a:r>
          </a:p>
          <a:p>
            <a:r>
              <a:rPr lang="en-US" dirty="0"/>
              <a:t>Reference : </a:t>
            </a:r>
            <a:r>
              <a:rPr lang="en-US" dirty="0">
                <a:hlinkClick r:id="rId2"/>
              </a:rPr>
              <a:t>Grant limited access to data with shared access signatures (SAS) - Azure Storage | Microsoft Learn</a:t>
            </a:r>
            <a:endParaRPr lang="en-US" dirty="0"/>
          </a:p>
          <a:p>
            <a:endParaRPr lang="en-US" dirty="0"/>
          </a:p>
        </p:txBody>
      </p:sp>
    </p:spTree>
    <p:extLst>
      <p:ext uri="{BB962C8B-B14F-4D97-AF65-F5344CB8AC3E}">
        <p14:creationId xmlns:p14="http://schemas.microsoft.com/office/powerpoint/2010/main" val="24626807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106500" y="264525"/>
            <a:ext cx="9240000" cy="10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Drawbacks of ADLS </a:t>
            </a:r>
            <a:endParaRPr/>
          </a:p>
        </p:txBody>
      </p:sp>
      <p:sp>
        <p:nvSpPr>
          <p:cNvPr id="86" name="Google Shape;86;p16"/>
          <p:cNvSpPr txBox="1"/>
          <p:nvPr/>
        </p:nvSpPr>
        <p:spPr>
          <a:xfrm>
            <a:off x="382100" y="1807575"/>
            <a:ext cx="8126700" cy="2495100"/>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SzPts val="1900"/>
              <a:buChar char="❖"/>
            </a:pPr>
            <a:r>
              <a:rPr lang="en" sz="1900"/>
              <a:t>No ACID properties </a:t>
            </a:r>
            <a:endParaRPr sz="1900"/>
          </a:p>
          <a:p>
            <a:pPr marL="457200" lvl="0" indent="-349250" algn="l" rtl="0">
              <a:lnSpc>
                <a:spcPct val="115000"/>
              </a:lnSpc>
              <a:spcBef>
                <a:spcPts val="0"/>
              </a:spcBef>
              <a:spcAft>
                <a:spcPts val="0"/>
              </a:spcAft>
              <a:buSzPts val="1900"/>
              <a:buChar char="❖"/>
            </a:pPr>
            <a:r>
              <a:rPr lang="en" sz="1900"/>
              <a:t>Job failures lead to inconsistent data </a:t>
            </a:r>
            <a:endParaRPr sz="1900"/>
          </a:p>
          <a:p>
            <a:pPr marL="457200" lvl="0" indent="-349250" algn="l" rtl="0">
              <a:lnSpc>
                <a:spcPct val="115000"/>
              </a:lnSpc>
              <a:spcBef>
                <a:spcPts val="0"/>
              </a:spcBef>
              <a:spcAft>
                <a:spcPts val="0"/>
              </a:spcAft>
              <a:buSzPts val="1900"/>
              <a:buChar char="❖"/>
            </a:pPr>
            <a:r>
              <a:rPr lang="en" sz="1900"/>
              <a:t>Simultaneous writes on same folder brings incorrect results </a:t>
            </a:r>
            <a:endParaRPr sz="1900"/>
          </a:p>
          <a:p>
            <a:pPr marL="457200" lvl="0" indent="-349250" algn="l" rtl="0">
              <a:lnSpc>
                <a:spcPct val="115000"/>
              </a:lnSpc>
              <a:spcBef>
                <a:spcPts val="0"/>
              </a:spcBef>
              <a:spcAft>
                <a:spcPts val="0"/>
              </a:spcAft>
              <a:buSzPts val="1900"/>
              <a:buChar char="❖"/>
            </a:pPr>
            <a:r>
              <a:rPr lang="en" sz="1900"/>
              <a:t>No schema enforcement </a:t>
            </a:r>
            <a:endParaRPr sz="1900"/>
          </a:p>
          <a:p>
            <a:pPr marL="457200" lvl="0" indent="-349250" algn="l" rtl="0">
              <a:lnSpc>
                <a:spcPct val="115000"/>
              </a:lnSpc>
              <a:spcBef>
                <a:spcPts val="0"/>
              </a:spcBef>
              <a:spcAft>
                <a:spcPts val="0"/>
              </a:spcAft>
              <a:buSzPts val="1900"/>
              <a:buChar char="❖"/>
            </a:pPr>
            <a:r>
              <a:rPr lang="en" sz="1900"/>
              <a:t>No support for updates </a:t>
            </a:r>
            <a:endParaRPr sz="1900"/>
          </a:p>
          <a:p>
            <a:pPr marL="457200" lvl="0" indent="-349250" algn="l" rtl="0">
              <a:lnSpc>
                <a:spcPct val="115000"/>
              </a:lnSpc>
              <a:spcBef>
                <a:spcPts val="0"/>
              </a:spcBef>
              <a:spcAft>
                <a:spcPts val="0"/>
              </a:spcAft>
              <a:buSzPts val="1900"/>
              <a:buChar char="❖"/>
            </a:pPr>
            <a:r>
              <a:rPr lang="en" sz="1900"/>
              <a:t>No support for versioning </a:t>
            </a:r>
            <a:endParaRPr sz="1900"/>
          </a:p>
          <a:p>
            <a:pPr marL="457200" lvl="0" indent="-349250" algn="l" rtl="0">
              <a:lnSpc>
                <a:spcPct val="115000"/>
              </a:lnSpc>
              <a:spcBef>
                <a:spcPts val="0"/>
              </a:spcBef>
              <a:spcAft>
                <a:spcPts val="0"/>
              </a:spcAft>
              <a:buSzPts val="1900"/>
              <a:buChar char="❖"/>
            </a:pPr>
            <a:r>
              <a:rPr lang="en" sz="1900"/>
              <a:t>Data quality issues</a:t>
            </a:r>
            <a:endParaRPr sz="19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C7A5E-B576-EEC9-4CDE-031834B215F2}"/>
              </a:ext>
            </a:extLst>
          </p:cNvPr>
          <p:cNvSpPr>
            <a:spLocks noGrp="1"/>
          </p:cNvSpPr>
          <p:nvPr>
            <p:ph type="title"/>
          </p:nvPr>
        </p:nvSpPr>
        <p:spPr/>
        <p:txBody>
          <a:bodyPr/>
          <a:lstStyle/>
          <a:p>
            <a:r>
              <a:rPr lang="en-US" dirty="0"/>
              <a:t>Practical</a:t>
            </a:r>
          </a:p>
        </p:txBody>
      </p:sp>
      <p:sp>
        <p:nvSpPr>
          <p:cNvPr id="3" name="Text Placeholder 2">
            <a:extLst>
              <a:ext uri="{FF2B5EF4-FFF2-40B4-BE49-F238E27FC236}">
                <a16:creationId xmlns:a16="http://schemas.microsoft.com/office/drawing/2014/main" id="{ACBB7F7D-4521-D08F-50E0-C43C9BC03288}"/>
              </a:ext>
            </a:extLst>
          </p:cNvPr>
          <p:cNvSpPr>
            <a:spLocks noGrp="1"/>
          </p:cNvSpPr>
          <p:nvPr>
            <p:ph type="body" idx="1"/>
          </p:nvPr>
        </p:nvSpPr>
        <p:spPr/>
        <p:txBody>
          <a:bodyPr/>
          <a:lstStyle/>
          <a:p>
            <a:r>
              <a:rPr lang="en-US" dirty="0"/>
              <a:t>Add Shared access Signature to Azure Data Bricks using the token</a:t>
            </a:r>
          </a:p>
          <a:p>
            <a:endParaRPr lang="en-US" dirty="0"/>
          </a:p>
          <a:p>
            <a:endParaRPr lang="en-US" dirty="0"/>
          </a:p>
        </p:txBody>
      </p:sp>
      <p:pic>
        <p:nvPicPr>
          <p:cNvPr id="5" name="Picture 4">
            <a:extLst>
              <a:ext uri="{FF2B5EF4-FFF2-40B4-BE49-F238E27FC236}">
                <a16:creationId xmlns:a16="http://schemas.microsoft.com/office/drawing/2014/main" id="{E386B98F-116B-2EC0-8F85-C5A29ED7D8E5}"/>
              </a:ext>
            </a:extLst>
          </p:cNvPr>
          <p:cNvPicPr>
            <a:picLocks noChangeAspect="1"/>
          </p:cNvPicPr>
          <p:nvPr/>
        </p:nvPicPr>
        <p:blipFill>
          <a:blip r:embed="rId2"/>
          <a:stretch>
            <a:fillRect/>
          </a:stretch>
        </p:blipFill>
        <p:spPr>
          <a:xfrm>
            <a:off x="538422" y="3158691"/>
            <a:ext cx="7925487" cy="1607959"/>
          </a:xfrm>
          <a:prstGeom prst="rect">
            <a:avLst/>
          </a:prstGeom>
        </p:spPr>
      </p:pic>
    </p:spTree>
    <p:extLst>
      <p:ext uri="{BB962C8B-B14F-4D97-AF65-F5344CB8AC3E}">
        <p14:creationId xmlns:p14="http://schemas.microsoft.com/office/powerpoint/2010/main" val="22833270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AF39F-6BB0-BF6E-45E8-1054AF0A7565}"/>
              </a:ext>
            </a:extLst>
          </p:cNvPr>
          <p:cNvSpPr>
            <a:spLocks noGrp="1"/>
          </p:cNvSpPr>
          <p:nvPr>
            <p:ph type="title"/>
          </p:nvPr>
        </p:nvSpPr>
        <p:spPr/>
        <p:txBody>
          <a:bodyPr/>
          <a:lstStyle/>
          <a:p>
            <a:r>
              <a:rPr lang="en-US" dirty="0"/>
              <a:t>Practical</a:t>
            </a:r>
          </a:p>
        </p:txBody>
      </p:sp>
      <p:pic>
        <p:nvPicPr>
          <p:cNvPr id="5" name="Picture 4">
            <a:extLst>
              <a:ext uri="{FF2B5EF4-FFF2-40B4-BE49-F238E27FC236}">
                <a16:creationId xmlns:a16="http://schemas.microsoft.com/office/drawing/2014/main" id="{00E450EE-9DE7-92F3-C311-80B49CF7A1BE}"/>
              </a:ext>
            </a:extLst>
          </p:cNvPr>
          <p:cNvPicPr>
            <a:picLocks noChangeAspect="1"/>
          </p:cNvPicPr>
          <p:nvPr/>
        </p:nvPicPr>
        <p:blipFill>
          <a:blip r:embed="rId2"/>
          <a:stretch>
            <a:fillRect/>
          </a:stretch>
        </p:blipFill>
        <p:spPr>
          <a:xfrm>
            <a:off x="128790" y="1867437"/>
            <a:ext cx="4798666" cy="2999166"/>
          </a:xfrm>
          <a:prstGeom prst="rect">
            <a:avLst/>
          </a:prstGeom>
        </p:spPr>
      </p:pic>
    </p:spTree>
    <p:extLst>
      <p:ext uri="{BB962C8B-B14F-4D97-AF65-F5344CB8AC3E}">
        <p14:creationId xmlns:p14="http://schemas.microsoft.com/office/powerpoint/2010/main" val="32328537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220B1-816B-27F5-52BE-A3EC11C56054}"/>
              </a:ext>
            </a:extLst>
          </p:cNvPr>
          <p:cNvSpPr>
            <a:spLocks noGrp="1"/>
          </p:cNvSpPr>
          <p:nvPr>
            <p:ph type="title"/>
          </p:nvPr>
        </p:nvSpPr>
        <p:spPr/>
        <p:txBody>
          <a:bodyPr/>
          <a:lstStyle/>
          <a:p>
            <a:r>
              <a:rPr lang="en-US" dirty="0"/>
              <a:t>Defining Permissions</a:t>
            </a:r>
          </a:p>
        </p:txBody>
      </p:sp>
      <p:pic>
        <p:nvPicPr>
          <p:cNvPr id="7" name="Picture 6">
            <a:extLst>
              <a:ext uri="{FF2B5EF4-FFF2-40B4-BE49-F238E27FC236}">
                <a16:creationId xmlns:a16="http://schemas.microsoft.com/office/drawing/2014/main" id="{A3089D36-FCA1-9E8C-0C04-CD2CBA0A9CD9}"/>
              </a:ext>
            </a:extLst>
          </p:cNvPr>
          <p:cNvPicPr>
            <a:picLocks noChangeAspect="1"/>
          </p:cNvPicPr>
          <p:nvPr/>
        </p:nvPicPr>
        <p:blipFill>
          <a:blip r:embed="rId2"/>
          <a:stretch>
            <a:fillRect/>
          </a:stretch>
        </p:blipFill>
        <p:spPr>
          <a:xfrm>
            <a:off x="1481071" y="1807473"/>
            <a:ext cx="5035639" cy="2775686"/>
          </a:xfrm>
          <a:prstGeom prst="rect">
            <a:avLst/>
          </a:prstGeom>
        </p:spPr>
      </p:pic>
    </p:spTree>
    <p:extLst>
      <p:ext uri="{BB962C8B-B14F-4D97-AF65-F5344CB8AC3E}">
        <p14:creationId xmlns:p14="http://schemas.microsoft.com/office/powerpoint/2010/main" val="20136823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73478-144F-A47D-EDA1-0443469B92F2}"/>
              </a:ext>
            </a:extLst>
          </p:cNvPr>
          <p:cNvSpPr>
            <a:spLocks noGrp="1"/>
          </p:cNvSpPr>
          <p:nvPr>
            <p:ph type="title"/>
          </p:nvPr>
        </p:nvSpPr>
        <p:spPr/>
        <p:txBody>
          <a:bodyPr/>
          <a:lstStyle/>
          <a:p>
            <a:r>
              <a:rPr lang="en-US" dirty="0"/>
              <a:t>Setting link to </a:t>
            </a:r>
            <a:r>
              <a:rPr lang="en-US" dirty="0" err="1"/>
              <a:t>configue</a:t>
            </a:r>
            <a:endParaRPr lang="en-US" dirty="0"/>
          </a:p>
        </p:txBody>
      </p:sp>
      <p:pic>
        <p:nvPicPr>
          <p:cNvPr id="5" name="Picture 4">
            <a:extLst>
              <a:ext uri="{FF2B5EF4-FFF2-40B4-BE49-F238E27FC236}">
                <a16:creationId xmlns:a16="http://schemas.microsoft.com/office/drawing/2014/main" id="{B21605D2-3DA2-EB6B-FA0C-821B840DA1AC}"/>
              </a:ext>
            </a:extLst>
          </p:cNvPr>
          <p:cNvPicPr>
            <a:picLocks noChangeAspect="1"/>
          </p:cNvPicPr>
          <p:nvPr/>
        </p:nvPicPr>
        <p:blipFill>
          <a:blip r:embed="rId2"/>
          <a:stretch>
            <a:fillRect/>
          </a:stretch>
        </p:blipFill>
        <p:spPr>
          <a:xfrm>
            <a:off x="1258153" y="1640720"/>
            <a:ext cx="5612726" cy="3543346"/>
          </a:xfrm>
          <a:prstGeom prst="rect">
            <a:avLst/>
          </a:prstGeom>
        </p:spPr>
      </p:pic>
    </p:spTree>
    <p:extLst>
      <p:ext uri="{BB962C8B-B14F-4D97-AF65-F5344CB8AC3E}">
        <p14:creationId xmlns:p14="http://schemas.microsoft.com/office/powerpoint/2010/main" val="9168583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7CF4-C1C2-567B-6EC0-EB4F7F8B549A}"/>
              </a:ext>
            </a:extLst>
          </p:cNvPr>
          <p:cNvSpPr>
            <a:spLocks noGrp="1"/>
          </p:cNvSpPr>
          <p:nvPr>
            <p:ph type="title"/>
          </p:nvPr>
        </p:nvSpPr>
        <p:spPr>
          <a:xfrm>
            <a:off x="323793" y="561814"/>
            <a:ext cx="8222100" cy="767700"/>
          </a:xfrm>
        </p:spPr>
        <p:txBody>
          <a:bodyPr/>
          <a:lstStyle/>
          <a:p>
            <a:r>
              <a:rPr lang="en-US" dirty="0"/>
              <a:t>Service principal</a:t>
            </a:r>
          </a:p>
        </p:txBody>
      </p:sp>
      <p:sp>
        <p:nvSpPr>
          <p:cNvPr id="3" name="Text Placeholder 2">
            <a:extLst>
              <a:ext uri="{FF2B5EF4-FFF2-40B4-BE49-F238E27FC236}">
                <a16:creationId xmlns:a16="http://schemas.microsoft.com/office/drawing/2014/main" id="{42DFB8C2-6072-8373-A1DE-F2AF91FCF69A}"/>
              </a:ext>
            </a:extLst>
          </p:cNvPr>
          <p:cNvSpPr>
            <a:spLocks noGrp="1"/>
          </p:cNvSpPr>
          <p:nvPr>
            <p:ph type="body" idx="1"/>
          </p:nvPr>
        </p:nvSpPr>
        <p:spPr>
          <a:xfrm>
            <a:off x="45076" y="1584101"/>
            <a:ext cx="9002331" cy="1384479"/>
          </a:xfrm>
        </p:spPr>
        <p:txBody>
          <a:bodyPr/>
          <a:lstStyle/>
          <a:p>
            <a:r>
              <a:rPr lang="en-US" dirty="0"/>
              <a:t>For better architecture each application  will have it’s own service principal and service principal is just assigned required permission on the resources.</a:t>
            </a:r>
          </a:p>
          <a:p>
            <a:r>
              <a:rPr lang="en-US" dirty="0"/>
              <a:t>All is better audited and monitored. So this provides better security and monitoring.</a:t>
            </a:r>
          </a:p>
          <a:p>
            <a:r>
              <a:rPr lang="en-US" dirty="0"/>
              <a:t> Role based access control(RBAC)</a:t>
            </a:r>
          </a:p>
          <a:p>
            <a:endParaRPr lang="en-US" dirty="0"/>
          </a:p>
        </p:txBody>
      </p:sp>
      <p:pic>
        <p:nvPicPr>
          <p:cNvPr id="5" name="Picture 4">
            <a:extLst>
              <a:ext uri="{FF2B5EF4-FFF2-40B4-BE49-F238E27FC236}">
                <a16:creationId xmlns:a16="http://schemas.microsoft.com/office/drawing/2014/main" id="{60DAC0A3-068F-48F4-42C3-848412163FC5}"/>
              </a:ext>
            </a:extLst>
          </p:cNvPr>
          <p:cNvPicPr>
            <a:picLocks noChangeAspect="1"/>
          </p:cNvPicPr>
          <p:nvPr/>
        </p:nvPicPr>
        <p:blipFill>
          <a:blip r:embed="rId2"/>
          <a:stretch>
            <a:fillRect/>
          </a:stretch>
        </p:blipFill>
        <p:spPr>
          <a:xfrm>
            <a:off x="940157" y="3223167"/>
            <a:ext cx="6819364" cy="1920333"/>
          </a:xfrm>
          <a:prstGeom prst="rect">
            <a:avLst/>
          </a:prstGeom>
        </p:spPr>
      </p:pic>
    </p:spTree>
    <p:extLst>
      <p:ext uri="{BB962C8B-B14F-4D97-AF65-F5344CB8AC3E}">
        <p14:creationId xmlns:p14="http://schemas.microsoft.com/office/powerpoint/2010/main" val="114973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A1575-2611-D2AF-0E3C-963EE521E34A}"/>
              </a:ext>
            </a:extLst>
          </p:cNvPr>
          <p:cNvSpPr>
            <a:spLocks noGrp="1"/>
          </p:cNvSpPr>
          <p:nvPr>
            <p:ph type="title"/>
          </p:nvPr>
        </p:nvSpPr>
        <p:spPr>
          <a:xfrm>
            <a:off x="173865" y="264016"/>
            <a:ext cx="8879983" cy="1249251"/>
          </a:xfrm>
        </p:spPr>
        <p:txBody>
          <a:bodyPr/>
          <a:lstStyle/>
          <a:p>
            <a:r>
              <a:rPr lang="en-US" dirty="0"/>
              <a:t>Accessing Azure Data lake using Service principal</a:t>
            </a:r>
          </a:p>
        </p:txBody>
      </p:sp>
      <p:sp>
        <p:nvSpPr>
          <p:cNvPr id="3" name="Text Placeholder 2">
            <a:extLst>
              <a:ext uri="{FF2B5EF4-FFF2-40B4-BE49-F238E27FC236}">
                <a16:creationId xmlns:a16="http://schemas.microsoft.com/office/drawing/2014/main" id="{2905DACB-712F-89FD-584C-6EB74803F5E9}"/>
              </a:ext>
            </a:extLst>
          </p:cNvPr>
          <p:cNvSpPr>
            <a:spLocks noGrp="1"/>
          </p:cNvSpPr>
          <p:nvPr>
            <p:ph type="body" idx="1"/>
          </p:nvPr>
        </p:nvSpPr>
        <p:spPr>
          <a:xfrm>
            <a:off x="103031" y="1835238"/>
            <a:ext cx="8879983" cy="3129567"/>
          </a:xfrm>
        </p:spPr>
        <p:txBody>
          <a:bodyPr/>
          <a:lstStyle/>
          <a:p>
            <a:r>
              <a:rPr lang="en-US" dirty="0"/>
              <a:t>Service principal are same as the user accounts/credentials</a:t>
            </a:r>
          </a:p>
          <a:p>
            <a:r>
              <a:rPr lang="en-US" dirty="0"/>
              <a:t>It can be resister in azure active directory and assign permission required  to access resources in the azure subscription via role based access control or RBAC</a:t>
            </a:r>
          </a:p>
          <a:p>
            <a:r>
              <a:rPr lang="en-US" dirty="0"/>
              <a:t>Azure makes the number of standard roles available and you can also make the custom roles.</a:t>
            </a:r>
          </a:p>
          <a:p>
            <a:r>
              <a:rPr lang="en-US" dirty="0"/>
              <a:t>Service principals are the recommended methods to be used in automated tools such as Databricks jobs and CICD Pipelines. This is because they provide better security and traceability.</a:t>
            </a:r>
          </a:p>
        </p:txBody>
      </p:sp>
    </p:spTree>
    <p:extLst>
      <p:ext uri="{BB962C8B-B14F-4D97-AF65-F5344CB8AC3E}">
        <p14:creationId xmlns:p14="http://schemas.microsoft.com/office/powerpoint/2010/main" val="32524412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9A9FE-2E5E-F1E1-2178-68D491A49E72}"/>
              </a:ext>
            </a:extLst>
          </p:cNvPr>
          <p:cNvSpPr>
            <a:spLocks noGrp="1"/>
          </p:cNvSpPr>
          <p:nvPr>
            <p:ph type="title"/>
          </p:nvPr>
        </p:nvSpPr>
        <p:spPr/>
        <p:txBody>
          <a:bodyPr/>
          <a:lstStyle/>
          <a:p>
            <a:r>
              <a:rPr lang="en-US" dirty="0"/>
              <a:t>Steps:</a:t>
            </a:r>
          </a:p>
        </p:txBody>
      </p:sp>
      <p:sp>
        <p:nvSpPr>
          <p:cNvPr id="3" name="Text Placeholder 2">
            <a:extLst>
              <a:ext uri="{FF2B5EF4-FFF2-40B4-BE49-F238E27FC236}">
                <a16:creationId xmlns:a16="http://schemas.microsoft.com/office/drawing/2014/main" id="{197CFD78-9D3F-F4CA-AC02-BA8749F1A511}"/>
              </a:ext>
            </a:extLst>
          </p:cNvPr>
          <p:cNvSpPr>
            <a:spLocks noGrp="1"/>
          </p:cNvSpPr>
          <p:nvPr>
            <p:ph type="body" idx="1"/>
          </p:nvPr>
        </p:nvSpPr>
        <p:spPr>
          <a:xfrm>
            <a:off x="148107" y="1919075"/>
            <a:ext cx="8860665" cy="2865426"/>
          </a:xfrm>
        </p:spPr>
        <p:txBody>
          <a:bodyPr/>
          <a:lstStyle/>
          <a:p>
            <a:r>
              <a:rPr lang="en-US" dirty="0"/>
              <a:t>Register Azure AD (active directory) application/Service principal </a:t>
            </a:r>
          </a:p>
          <a:p>
            <a:r>
              <a:rPr lang="en-US" dirty="0"/>
              <a:t>Currently renamed as Microsoft Entra ID</a:t>
            </a:r>
          </a:p>
          <a:p>
            <a:r>
              <a:rPr lang="en-US" dirty="0"/>
              <a:t>Manage-&gt; App registration-&gt;new registration -&gt; trial_1</a:t>
            </a:r>
          </a:p>
          <a:p>
            <a:r>
              <a:rPr lang="en-US" dirty="0"/>
              <a:t>Generate a secret/ password for the application: configure the </a:t>
            </a:r>
            <a:r>
              <a:rPr lang="en-US" dirty="0" err="1"/>
              <a:t>databricks</a:t>
            </a:r>
            <a:r>
              <a:rPr lang="en-US" dirty="0"/>
              <a:t> to access storage account by service principal</a:t>
            </a:r>
          </a:p>
          <a:p>
            <a:r>
              <a:rPr lang="en-US" dirty="0"/>
              <a:t>Set spark config with App/Client Id, directory/Tenant ID &amp; Secret</a:t>
            </a:r>
          </a:p>
          <a:p>
            <a:r>
              <a:rPr lang="en-US" dirty="0"/>
              <a:t>Assign role Storage Blob Data contributor to the Data Lake.</a:t>
            </a:r>
          </a:p>
          <a:p>
            <a:endParaRPr lang="en-US" dirty="0"/>
          </a:p>
          <a:p>
            <a:r>
              <a:rPr lang="en-US" dirty="0">
                <a:hlinkClick r:id="rId2"/>
              </a:rPr>
              <a:t>Link:  Connect to Azure Data Lake Storage Gen2 and Blob Storage - Azure Databricks | Microsoft Learn</a:t>
            </a:r>
            <a:endParaRPr lang="en-US" dirty="0"/>
          </a:p>
        </p:txBody>
      </p:sp>
    </p:spTree>
    <p:extLst>
      <p:ext uri="{BB962C8B-B14F-4D97-AF65-F5344CB8AC3E}">
        <p14:creationId xmlns:p14="http://schemas.microsoft.com/office/powerpoint/2010/main" val="41503344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4A682-AF2F-7F65-821C-3DD787D838E1}"/>
              </a:ext>
            </a:extLst>
          </p:cNvPr>
          <p:cNvSpPr>
            <a:spLocks noGrp="1"/>
          </p:cNvSpPr>
          <p:nvPr>
            <p:ph type="title"/>
          </p:nvPr>
        </p:nvSpPr>
        <p:spPr/>
        <p:txBody>
          <a:bodyPr/>
          <a:lstStyle/>
          <a:p>
            <a:r>
              <a:rPr lang="en-US" dirty="0"/>
              <a:t>Practical: creating service principal</a:t>
            </a:r>
          </a:p>
        </p:txBody>
      </p:sp>
      <p:pic>
        <p:nvPicPr>
          <p:cNvPr id="5" name="Picture 4">
            <a:extLst>
              <a:ext uri="{FF2B5EF4-FFF2-40B4-BE49-F238E27FC236}">
                <a16:creationId xmlns:a16="http://schemas.microsoft.com/office/drawing/2014/main" id="{C98A08E0-DD2E-CC69-0427-073D57BB48B5}"/>
              </a:ext>
            </a:extLst>
          </p:cNvPr>
          <p:cNvPicPr>
            <a:picLocks noChangeAspect="1"/>
          </p:cNvPicPr>
          <p:nvPr/>
        </p:nvPicPr>
        <p:blipFill>
          <a:blip r:embed="rId2"/>
          <a:stretch>
            <a:fillRect/>
          </a:stretch>
        </p:blipFill>
        <p:spPr>
          <a:xfrm>
            <a:off x="130611" y="1976906"/>
            <a:ext cx="4582300" cy="2863938"/>
          </a:xfrm>
          <a:prstGeom prst="rect">
            <a:avLst/>
          </a:prstGeom>
        </p:spPr>
      </p:pic>
      <p:pic>
        <p:nvPicPr>
          <p:cNvPr id="7" name="Picture 6">
            <a:extLst>
              <a:ext uri="{FF2B5EF4-FFF2-40B4-BE49-F238E27FC236}">
                <a16:creationId xmlns:a16="http://schemas.microsoft.com/office/drawing/2014/main" id="{51825B08-7420-3C1E-DF5C-734D11D6BA99}"/>
              </a:ext>
            </a:extLst>
          </p:cNvPr>
          <p:cNvPicPr>
            <a:picLocks noChangeAspect="1"/>
          </p:cNvPicPr>
          <p:nvPr/>
        </p:nvPicPr>
        <p:blipFill>
          <a:blip r:embed="rId3"/>
          <a:stretch>
            <a:fillRect/>
          </a:stretch>
        </p:blipFill>
        <p:spPr>
          <a:xfrm>
            <a:off x="4765183" y="2157210"/>
            <a:ext cx="4005330" cy="2503331"/>
          </a:xfrm>
          <a:prstGeom prst="rect">
            <a:avLst/>
          </a:prstGeom>
        </p:spPr>
      </p:pic>
    </p:spTree>
    <p:extLst>
      <p:ext uri="{BB962C8B-B14F-4D97-AF65-F5344CB8AC3E}">
        <p14:creationId xmlns:p14="http://schemas.microsoft.com/office/powerpoint/2010/main" val="40207580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D8DDE-9DF6-1397-1068-43BB4851E7AC}"/>
              </a:ext>
            </a:extLst>
          </p:cNvPr>
          <p:cNvSpPr>
            <a:spLocks noGrp="1"/>
          </p:cNvSpPr>
          <p:nvPr>
            <p:ph type="title"/>
          </p:nvPr>
        </p:nvSpPr>
        <p:spPr/>
        <p:txBody>
          <a:bodyPr/>
          <a:lstStyle/>
          <a:p>
            <a:r>
              <a:rPr lang="en-US" dirty="0"/>
              <a:t>Practical</a:t>
            </a:r>
          </a:p>
        </p:txBody>
      </p:sp>
      <p:pic>
        <p:nvPicPr>
          <p:cNvPr id="5" name="Picture 4">
            <a:extLst>
              <a:ext uri="{FF2B5EF4-FFF2-40B4-BE49-F238E27FC236}">
                <a16:creationId xmlns:a16="http://schemas.microsoft.com/office/drawing/2014/main" id="{D809C3B5-EAD4-D14A-266B-D343A279AE0C}"/>
              </a:ext>
            </a:extLst>
          </p:cNvPr>
          <p:cNvPicPr>
            <a:picLocks noChangeAspect="1"/>
          </p:cNvPicPr>
          <p:nvPr/>
        </p:nvPicPr>
        <p:blipFill>
          <a:blip r:embed="rId2"/>
          <a:stretch>
            <a:fillRect/>
          </a:stretch>
        </p:blipFill>
        <p:spPr>
          <a:xfrm>
            <a:off x="167425" y="2041300"/>
            <a:ext cx="4180482" cy="2612801"/>
          </a:xfrm>
          <a:prstGeom prst="rect">
            <a:avLst/>
          </a:prstGeom>
        </p:spPr>
      </p:pic>
      <p:pic>
        <p:nvPicPr>
          <p:cNvPr id="9" name="Picture 8">
            <a:extLst>
              <a:ext uri="{FF2B5EF4-FFF2-40B4-BE49-F238E27FC236}">
                <a16:creationId xmlns:a16="http://schemas.microsoft.com/office/drawing/2014/main" id="{8613CB3C-61F6-A35A-1F90-148958D4FCBB}"/>
              </a:ext>
            </a:extLst>
          </p:cNvPr>
          <p:cNvPicPr>
            <a:picLocks noChangeAspect="1"/>
          </p:cNvPicPr>
          <p:nvPr/>
        </p:nvPicPr>
        <p:blipFill>
          <a:blip r:embed="rId3"/>
          <a:stretch>
            <a:fillRect/>
          </a:stretch>
        </p:blipFill>
        <p:spPr>
          <a:xfrm>
            <a:off x="4513519" y="2034861"/>
            <a:ext cx="4180481" cy="2612801"/>
          </a:xfrm>
          <a:prstGeom prst="rect">
            <a:avLst/>
          </a:prstGeom>
        </p:spPr>
      </p:pic>
    </p:spTree>
    <p:extLst>
      <p:ext uri="{BB962C8B-B14F-4D97-AF65-F5344CB8AC3E}">
        <p14:creationId xmlns:p14="http://schemas.microsoft.com/office/powerpoint/2010/main" val="8679215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6DC0F-CB39-124C-D2F8-068AE1F9F63B}"/>
              </a:ext>
            </a:extLst>
          </p:cNvPr>
          <p:cNvSpPr>
            <a:spLocks noGrp="1"/>
          </p:cNvSpPr>
          <p:nvPr>
            <p:ph type="title"/>
          </p:nvPr>
        </p:nvSpPr>
        <p:spPr/>
        <p:txBody>
          <a:bodyPr/>
          <a:lstStyle/>
          <a:p>
            <a:r>
              <a:rPr lang="en-US" dirty="0"/>
              <a:t>Assign role Storage blob contributor to the data lake</a:t>
            </a:r>
          </a:p>
        </p:txBody>
      </p:sp>
      <p:pic>
        <p:nvPicPr>
          <p:cNvPr id="5" name="Picture 4">
            <a:extLst>
              <a:ext uri="{FF2B5EF4-FFF2-40B4-BE49-F238E27FC236}">
                <a16:creationId xmlns:a16="http://schemas.microsoft.com/office/drawing/2014/main" id="{394EB04B-56AA-69FA-A3F2-17D3FA3A9A5F}"/>
              </a:ext>
            </a:extLst>
          </p:cNvPr>
          <p:cNvPicPr>
            <a:picLocks noChangeAspect="1"/>
          </p:cNvPicPr>
          <p:nvPr/>
        </p:nvPicPr>
        <p:blipFill>
          <a:blip r:embed="rId2"/>
          <a:stretch>
            <a:fillRect/>
          </a:stretch>
        </p:blipFill>
        <p:spPr>
          <a:xfrm>
            <a:off x="4088184" y="1999486"/>
            <a:ext cx="4900783" cy="2435620"/>
          </a:xfrm>
          <a:prstGeom prst="rect">
            <a:avLst/>
          </a:prstGeom>
        </p:spPr>
      </p:pic>
      <p:pic>
        <p:nvPicPr>
          <p:cNvPr id="4" name="Picture 3">
            <a:extLst>
              <a:ext uri="{FF2B5EF4-FFF2-40B4-BE49-F238E27FC236}">
                <a16:creationId xmlns:a16="http://schemas.microsoft.com/office/drawing/2014/main" id="{06EDEEB1-FC6C-461A-B716-D746664E22E1}"/>
              </a:ext>
            </a:extLst>
          </p:cNvPr>
          <p:cNvPicPr>
            <a:picLocks noChangeAspect="1"/>
          </p:cNvPicPr>
          <p:nvPr/>
        </p:nvPicPr>
        <p:blipFill>
          <a:blip r:embed="rId3"/>
          <a:stretch>
            <a:fillRect/>
          </a:stretch>
        </p:blipFill>
        <p:spPr>
          <a:xfrm>
            <a:off x="155033" y="1999487"/>
            <a:ext cx="3896991" cy="2435619"/>
          </a:xfrm>
          <a:prstGeom prst="rect">
            <a:avLst/>
          </a:prstGeom>
        </p:spPr>
      </p:pic>
    </p:spTree>
    <p:extLst>
      <p:ext uri="{BB962C8B-B14F-4D97-AF65-F5344CB8AC3E}">
        <p14:creationId xmlns:p14="http://schemas.microsoft.com/office/powerpoint/2010/main" val="3638170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106500" y="264525"/>
            <a:ext cx="9240000" cy="10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is delta lake</a:t>
            </a:r>
            <a:endParaRPr/>
          </a:p>
        </p:txBody>
      </p:sp>
      <p:sp>
        <p:nvSpPr>
          <p:cNvPr id="92" name="Google Shape;92;p17"/>
          <p:cNvSpPr txBox="1"/>
          <p:nvPr/>
        </p:nvSpPr>
        <p:spPr>
          <a:xfrm>
            <a:off x="382100" y="1807575"/>
            <a:ext cx="8126700" cy="1486200"/>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SzPts val="1900"/>
              <a:buChar char="❖"/>
            </a:pPr>
            <a:r>
              <a:rPr lang="en" sz="1900"/>
              <a:t>Open-source storage framework that brings reliability to data lakes </a:t>
            </a:r>
            <a:endParaRPr sz="1900"/>
          </a:p>
          <a:p>
            <a:pPr marL="457200" lvl="0" indent="-349250" algn="l" rtl="0">
              <a:lnSpc>
                <a:spcPct val="115000"/>
              </a:lnSpc>
              <a:spcBef>
                <a:spcPts val="0"/>
              </a:spcBef>
              <a:spcAft>
                <a:spcPts val="0"/>
              </a:spcAft>
              <a:buSzPts val="1900"/>
              <a:buChar char="❖"/>
            </a:pPr>
            <a:r>
              <a:rPr lang="en" sz="1900"/>
              <a:t>Brings transaction capabilities to data lakes </a:t>
            </a:r>
            <a:endParaRPr sz="1900"/>
          </a:p>
          <a:p>
            <a:pPr marL="457200" lvl="0" indent="-349250" algn="l" rtl="0">
              <a:lnSpc>
                <a:spcPct val="115000"/>
              </a:lnSpc>
              <a:spcBef>
                <a:spcPts val="0"/>
              </a:spcBef>
              <a:spcAft>
                <a:spcPts val="0"/>
              </a:spcAft>
              <a:buSzPts val="1900"/>
              <a:buChar char="❖"/>
            </a:pPr>
            <a:r>
              <a:rPr lang="en" sz="1900"/>
              <a:t>Runs on top of your existing datalake and supports parquet </a:t>
            </a:r>
            <a:endParaRPr sz="1900"/>
          </a:p>
          <a:p>
            <a:pPr marL="457200" lvl="0" indent="-349250" algn="l" rtl="0">
              <a:lnSpc>
                <a:spcPct val="115000"/>
              </a:lnSpc>
              <a:spcBef>
                <a:spcPts val="0"/>
              </a:spcBef>
              <a:spcAft>
                <a:spcPts val="0"/>
              </a:spcAft>
              <a:buSzPts val="1900"/>
              <a:buChar char="❖"/>
            </a:pPr>
            <a:r>
              <a:rPr lang="en" sz="1900"/>
              <a:t>Enables Lakehouse architecture</a:t>
            </a:r>
            <a:endParaRPr sz="19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A2755-2957-5253-7BB1-C58264D9BD11}"/>
              </a:ext>
            </a:extLst>
          </p:cNvPr>
          <p:cNvSpPr>
            <a:spLocks noGrp="1"/>
          </p:cNvSpPr>
          <p:nvPr>
            <p:ph type="title"/>
          </p:nvPr>
        </p:nvSpPr>
        <p:spPr/>
        <p:txBody>
          <a:bodyPr/>
          <a:lstStyle/>
          <a:p>
            <a:r>
              <a:rPr lang="en-US" dirty="0"/>
              <a:t>Session scoped Authentication</a:t>
            </a:r>
          </a:p>
        </p:txBody>
      </p:sp>
      <p:sp>
        <p:nvSpPr>
          <p:cNvPr id="3" name="Text Placeholder 2">
            <a:extLst>
              <a:ext uri="{FF2B5EF4-FFF2-40B4-BE49-F238E27FC236}">
                <a16:creationId xmlns:a16="http://schemas.microsoft.com/office/drawing/2014/main" id="{F3FC5D15-B94C-20FF-FBF3-0CB6BB94A0BD}"/>
              </a:ext>
            </a:extLst>
          </p:cNvPr>
          <p:cNvSpPr>
            <a:spLocks noGrp="1"/>
          </p:cNvSpPr>
          <p:nvPr>
            <p:ph type="body" idx="1"/>
          </p:nvPr>
        </p:nvSpPr>
        <p:spPr>
          <a:xfrm>
            <a:off x="45076" y="1738649"/>
            <a:ext cx="4307983" cy="3271234"/>
          </a:xfrm>
        </p:spPr>
        <p:txBody>
          <a:bodyPr/>
          <a:lstStyle/>
          <a:p>
            <a:r>
              <a:rPr lang="en-US" dirty="0"/>
              <a:t>User using notebook having the key and able to access the ADLS using cluster</a:t>
            </a:r>
          </a:p>
          <a:p>
            <a:r>
              <a:rPr lang="en-US" dirty="0"/>
              <a:t>This is session scoped Authentication</a:t>
            </a:r>
          </a:p>
          <a:p>
            <a:r>
              <a:rPr lang="en-US" dirty="0"/>
              <a:t>This is only valid within the session</a:t>
            </a:r>
          </a:p>
          <a:p>
            <a:r>
              <a:rPr lang="en-US" dirty="0"/>
              <a:t>Once notebook is detached from cluster we will have to reauthenticate the notebook again to access the storage account</a:t>
            </a:r>
          </a:p>
          <a:p>
            <a:endParaRPr lang="en-US" dirty="0"/>
          </a:p>
        </p:txBody>
      </p:sp>
      <p:pic>
        <p:nvPicPr>
          <p:cNvPr id="5" name="Picture 4">
            <a:extLst>
              <a:ext uri="{FF2B5EF4-FFF2-40B4-BE49-F238E27FC236}">
                <a16:creationId xmlns:a16="http://schemas.microsoft.com/office/drawing/2014/main" id="{85824306-F105-BF31-25B5-499A803B0E6E}"/>
              </a:ext>
            </a:extLst>
          </p:cNvPr>
          <p:cNvPicPr>
            <a:picLocks noChangeAspect="1"/>
          </p:cNvPicPr>
          <p:nvPr/>
        </p:nvPicPr>
        <p:blipFill>
          <a:blip r:embed="rId2"/>
          <a:stretch>
            <a:fillRect/>
          </a:stretch>
        </p:blipFill>
        <p:spPr>
          <a:xfrm>
            <a:off x="4353059" y="2318054"/>
            <a:ext cx="4597758" cy="2086721"/>
          </a:xfrm>
          <a:prstGeom prst="rect">
            <a:avLst/>
          </a:prstGeom>
        </p:spPr>
      </p:pic>
    </p:spTree>
    <p:extLst>
      <p:ext uri="{BB962C8B-B14F-4D97-AF65-F5344CB8AC3E}">
        <p14:creationId xmlns:p14="http://schemas.microsoft.com/office/powerpoint/2010/main" val="16470966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A2755-2957-5253-7BB1-C58264D9BD11}"/>
              </a:ext>
            </a:extLst>
          </p:cNvPr>
          <p:cNvSpPr>
            <a:spLocks noGrp="1"/>
          </p:cNvSpPr>
          <p:nvPr>
            <p:ph type="title"/>
          </p:nvPr>
        </p:nvSpPr>
        <p:spPr/>
        <p:txBody>
          <a:bodyPr/>
          <a:lstStyle/>
          <a:p>
            <a:r>
              <a:rPr lang="en-US" dirty="0"/>
              <a:t>Cluster scoped Authentication</a:t>
            </a:r>
          </a:p>
        </p:txBody>
      </p:sp>
      <p:sp>
        <p:nvSpPr>
          <p:cNvPr id="3" name="Text Placeholder 2">
            <a:extLst>
              <a:ext uri="{FF2B5EF4-FFF2-40B4-BE49-F238E27FC236}">
                <a16:creationId xmlns:a16="http://schemas.microsoft.com/office/drawing/2014/main" id="{F3FC5D15-B94C-20FF-FBF3-0CB6BB94A0BD}"/>
              </a:ext>
            </a:extLst>
          </p:cNvPr>
          <p:cNvSpPr>
            <a:spLocks noGrp="1"/>
          </p:cNvSpPr>
          <p:nvPr>
            <p:ph type="body" idx="1"/>
          </p:nvPr>
        </p:nvSpPr>
        <p:spPr>
          <a:xfrm>
            <a:off x="45076" y="1738649"/>
            <a:ext cx="4307983" cy="3271234"/>
          </a:xfrm>
        </p:spPr>
        <p:txBody>
          <a:bodyPr/>
          <a:lstStyle/>
          <a:p>
            <a:r>
              <a:rPr lang="en-US" dirty="0"/>
              <a:t> Instead of accessing ADLS separately, we can authenticate based on cluster. We can do that by specifying the spark configuration parameter and corresponding secrete values within the cluster configuration.</a:t>
            </a:r>
          </a:p>
          <a:p>
            <a:r>
              <a:rPr lang="en-US" dirty="0"/>
              <a:t>So when cluster is created it already has the spark configuration secrete values within the cluster. </a:t>
            </a:r>
          </a:p>
          <a:p>
            <a:endParaRPr lang="en-US" dirty="0"/>
          </a:p>
        </p:txBody>
      </p:sp>
      <p:pic>
        <p:nvPicPr>
          <p:cNvPr id="6" name="Picture 5">
            <a:extLst>
              <a:ext uri="{FF2B5EF4-FFF2-40B4-BE49-F238E27FC236}">
                <a16:creationId xmlns:a16="http://schemas.microsoft.com/office/drawing/2014/main" id="{B3C946DC-0A83-AA4B-08C3-154E5736E91A}"/>
              </a:ext>
            </a:extLst>
          </p:cNvPr>
          <p:cNvPicPr>
            <a:picLocks noChangeAspect="1"/>
          </p:cNvPicPr>
          <p:nvPr/>
        </p:nvPicPr>
        <p:blipFill>
          <a:blip r:embed="rId2"/>
          <a:stretch>
            <a:fillRect/>
          </a:stretch>
        </p:blipFill>
        <p:spPr>
          <a:xfrm>
            <a:off x="4426089" y="2250012"/>
            <a:ext cx="4608444" cy="2028195"/>
          </a:xfrm>
          <a:prstGeom prst="rect">
            <a:avLst/>
          </a:prstGeom>
        </p:spPr>
      </p:pic>
    </p:spTree>
    <p:extLst>
      <p:ext uri="{BB962C8B-B14F-4D97-AF65-F5344CB8AC3E}">
        <p14:creationId xmlns:p14="http://schemas.microsoft.com/office/powerpoint/2010/main" val="26423947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A2755-2957-5253-7BB1-C58264D9BD11}"/>
              </a:ext>
            </a:extLst>
          </p:cNvPr>
          <p:cNvSpPr>
            <a:spLocks noGrp="1"/>
          </p:cNvSpPr>
          <p:nvPr>
            <p:ph type="title"/>
          </p:nvPr>
        </p:nvSpPr>
        <p:spPr/>
        <p:txBody>
          <a:bodyPr/>
          <a:lstStyle/>
          <a:p>
            <a:r>
              <a:rPr lang="en-US" dirty="0"/>
              <a:t>Cluster scoped Authentication</a:t>
            </a:r>
          </a:p>
        </p:txBody>
      </p:sp>
      <p:sp>
        <p:nvSpPr>
          <p:cNvPr id="3" name="Text Placeholder 2">
            <a:extLst>
              <a:ext uri="{FF2B5EF4-FFF2-40B4-BE49-F238E27FC236}">
                <a16:creationId xmlns:a16="http://schemas.microsoft.com/office/drawing/2014/main" id="{F3FC5D15-B94C-20FF-FBF3-0CB6BB94A0BD}"/>
              </a:ext>
            </a:extLst>
          </p:cNvPr>
          <p:cNvSpPr>
            <a:spLocks noGrp="1"/>
          </p:cNvSpPr>
          <p:nvPr>
            <p:ph type="body" idx="1"/>
          </p:nvPr>
        </p:nvSpPr>
        <p:spPr>
          <a:xfrm>
            <a:off x="45076" y="1738649"/>
            <a:ext cx="8873544" cy="3329188"/>
          </a:xfrm>
        </p:spPr>
        <p:txBody>
          <a:bodyPr/>
          <a:lstStyle/>
          <a:p>
            <a:r>
              <a:rPr lang="en-US" dirty="0"/>
              <a:t>During the cluster creation, it already has the spark configuration set with the right secret values.  </a:t>
            </a:r>
          </a:p>
          <a:p>
            <a:r>
              <a:rPr lang="en-US" dirty="0"/>
              <a:t>During the cluster creation, the authentication with the data lake will be complete, i.e. Spark configuration are executed.</a:t>
            </a:r>
          </a:p>
          <a:p>
            <a:r>
              <a:rPr lang="en-US" dirty="0"/>
              <a:t>Drawback:  Every notebook run on this cluster has the access to Data lake.</a:t>
            </a:r>
          </a:p>
          <a:p>
            <a:r>
              <a:rPr lang="en-US" dirty="0"/>
              <a:t>So this cluster could not be used for other purposes, where some of users should have limited access to the data or no access to the data at all.</a:t>
            </a:r>
          </a:p>
          <a:p>
            <a:r>
              <a:rPr lang="en-US" dirty="0"/>
              <a:t>Effectively by defining the credentials in the cluster, we are making the cluster specific for one permission group, in which all users require the same level of access.</a:t>
            </a:r>
          </a:p>
          <a:p>
            <a:endParaRPr lang="en-US" dirty="0"/>
          </a:p>
        </p:txBody>
      </p:sp>
    </p:spTree>
    <p:extLst>
      <p:ext uri="{BB962C8B-B14F-4D97-AF65-F5344CB8AC3E}">
        <p14:creationId xmlns:p14="http://schemas.microsoft.com/office/powerpoint/2010/main" val="21033127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7E0E1-B330-9EC8-FE78-3383A308EEA9}"/>
              </a:ext>
            </a:extLst>
          </p:cNvPr>
          <p:cNvSpPr>
            <a:spLocks noGrp="1"/>
          </p:cNvSpPr>
          <p:nvPr>
            <p:ph type="title"/>
          </p:nvPr>
        </p:nvSpPr>
        <p:spPr/>
        <p:txBody>
          <a:bodyPr/>
          <a:lstStyle/>
          <a:p>
            <a:r>
              <a:rPr lang="en-US" dirty="0"/>
              <a:t>Cluster scoped Authentication</a:t>
            </a:r>
          </a:p>
        </p:txBody>
      </p:sp>
      <p:sp>
        <p:nvSpPr>
          <p:cNvPr id="3" name="Text Placeholder 2">
            <a:extLst>
              <a:ext uri="{FF2B5EF4-FFF2-40B4-BE49-F238E27FC236}">
                <a16:creationId xmlns:a16="http://schemas.microsoft.com/office/drawing/2014/main" id="{8B3EA840-8710-93F8-3C5F-BB5EA8AEAC4F}"/>
              </a:ext>
            </a:extLst>
          </p:cNvPr>
          <p:cNvSpPr>
            <a:spLocks noGrp="1"/>
          </p:cNvSpPr>
          <p:nvPr>
            <p:ph type="body" idx="1"/>
          </p:nvPr>
        </p:nvSpPr>
        <p:spPr/>
        <p:txBody>
          <a:bodyPr/>
          <a:lstStyle/>
          <a:p>
            <a:r>
              <a:rPr lang="en-US" dirty="0"/>
              <a:t>Cluster assignment may not be used in large project. E.g. if the data Engineers want permission to certain storage accounts, but analysts should not have, you need to create two clusters for the specific purposes and they can not share one cluster. </a:t>
            </a:r>
          </a:p>
          <a:p>
            <a:r>
              <a:rPr lang="en-US" dirty="0"/>
              <a:t>Because of this it is not a widely approach in the industry.</a:t>
            </a:r>
          </a:p>
          <a:p>
            <a:r>
              <a:rPr lang="en-US" dirty="0"/>
              <a:t>Let’s move to the practical</a:t>
            </a:r>
          </a:p>
          <a:p>
            <a:endParaRPr lang="en-US" dirty="0"/>
          </a:p>
        </p:txBody>
      </p:sp>
    </p:spTree>
    <p:extLst>
      <p:ext uri="{BB962C8B-B14F-4D97-AF65-F5344CB8AC3E}">
        <p14:creationId xmlns:p14="http://schemas.microsoft.com/office/powerpoint/2010/main" val="1722942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59617-E7EB-753E-F955-5EE94EC006F3}"/>
              </a:ext>
            </a:extLst>
          </p:cNvPr>
          <p:cNvSpPr>
            <a:spLocks noGrp="1"/>
          </p:cNvSpPr>
          <p:nvPr>
            <p:ph type="title"/>
          </p:nvPr>
        </p:nvSpPr>
        <p:spPr/>
        <p:txBody>
          <a:bodyPr/>
          <a:lstStyle/>
          <a:p>
            <a:r>
              <a:rPr lang="en-US" dirty="0"/>
              <a:t>Step-1</a:t>
            </a:r>
          </a:p>
        </p:txBody>
      </p:sp>
      <p:sp>
        <p:nvSpPr>
          <p:cNvPr id="3" name="Text Placeholder 2">
            <a:extLst>
              <a:ext uri="{FF2B5EF4-FFF2-40B4-BE49-F238E27FC236}">
                <a16:creationId xmlns:a16="http://schemas.microsoft.com/office/drawing/2014/main" id="{64BF1D10-ED81-3688-FA92-5C9088147676}"/>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C41D9251-8BD0-9FF7-F1AC-B220043201F7}"/>
              </a:ext>
            </a:extLst>
          </p:cNvPr>
          <p:cNvPicPr>
            <a:picLocks noChangeAspect="1"/>
          </p:cNvPicPr>
          <p:nvPr/>
        </p:nvPicPr>
        <p:blipFill>
          <a:blip r:embed="rId2"/>
          <a:stretch>
            <a:fillRect/>
          </a:stretch>
        </p:blipFill>
        <p:spPr>
          <a:xfrm>
            <a:off x="199675" y="1919075"/>
            <a:ext cx="4322693" cy="2710200"/>
          </a:xfrm>
          <a:prstGeom prst="rect">
            <a:avLst/>
          </a:prstGeom>
        </p:spPr>
      </p:pic>
      <p:pic>
        <p:nvPicPr>
          <p:cNvPr id="7" name="Picture 6">
            <a:extLst>
              <a:ext uri="{FF2B5EF4-FFF2-40B4-BE49-F238E27FC236}">
                <a16:creationId xmlns:a16="http://schemas.microsoft.com/office/drawing/2014/main" id="{DB53CB0A-5BC1-2486-2495-1BAAB8E6D971}"/>
              </a:ext>
            </a:extLst>
          </p:cNvPr>
          <p:cNvPicPr>
            <a:picLocks noChangeAspect="1"/>
          </p:cNvPicPr>
          <p:nvPr/>
        </p:nvPicPr>
        <p:blipFill>
          <a:blip r:embed="rId3"/>
          <a:stretch>
            <a:fillRect/>
          </a:stretch>
        </p:blipFill>
        <p:spPr>
          <a:xfrm>
            <a:off x="4621634" y="1983734"/>
            <a:ext cx="4341074" cy="2421041"/>
          </a:xfrm>
          <a:prstGeom prst="rect">
            <a:avLst/>
          </a:prstGeom>
        </p:spPr>
      </p:pic>
    </p:spTree>
    <p:extLst>
      <p:ext uri="{BB962C8B-B14F-4D97-AF65-F5344CB8AC3E}">
        <p14:creationId xmlns:p14="http://schemas.microsoft.com/office/powerpoint/2010/main" val="3656111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72A94-C37C-0B03-329A-73166C3B14A0}"/>
              </a:ext>
            </a:extLst>
          </p:cNvPr>
          <p:cNvSpPr>
            <a:spLocks noGrp="1"/>
          </p:cNvSpPr>
          <p:nvPr>
            <p:ph type="title"/>
          </p:nvPr>
        </p:nvSpPr>
        <p:spPr/>
        <p:txBody>
          <a:bodyPr/>
          <a:lstStyle/>
          <a:p>
            <a:r>
              <a:rPr lang="en-US" dirty="0"/>
              <a:t>step2</a:t>
            </a:r>
          </a:p>
        </p:txBody>
      </p:sp>
      <p:sp>
        <p:nvSpPr>
          <p:cNvPr id="3" name="Text Placeholder 2">
            <a:extLst>
              <a:ext uri="{FF2B5EF4-FFF2-40B4-BE49-F238E27FC236}">
                <a16:creationId xmlns:a16="http://schemas.microsoft.com/office/drawing/2014/main" id="{BA82A3EB-61D1-3EFA-5CF5-404A919DDB23}"/>
              </a:ext>
            </a:extLst>
          </p:cNvPr>
          <p:cNvSpPr>
            <a:spLocks noGrp="1"/>
          </p:cNvSpPr>
          <p:nvPr>
            <p:ph type="body" idx="1"/>
          </p:nvPr>
        </p:nvSpPr>
        <p:spPr>
          <a:xfrm>
            <a:off x="471899" y="1919075"/>
            <a:ext cx="3172821" cy="2871866"/>
          </a:xfrm>
        </p:spPr>
        <p:txBody>
          <a:bodyPr/>
          <a:lstStyle/>
          <a:p>
            <a:r>
              <a:rPr lang="en-US" dirty="0"/>
              <a:t>Add the same to  advance option to access the data</a:t>
            </a:r>
          </a:p>
          <a:p>
            <a:r>
              <a:rPr lang="en-US" dirty="0"/>
              <a:t>Then remove cell from notebook having values for </a:t>
            </a:r>
            <a:r>
              <a:rPr lang="en-US" dirty="0" err="1"/>
              <a:t>spark.set.config</a:t>
            </a:r>
            <a:endParaRPr lang="en-US" dirty="0"/>
          </a:p>
          <a:p>
            <a:r>
              <a:rPr lang="en-US" dirty="0"/>
              <a:t> </a:t>
            </a:r>
          </a:p>
        </p:txBody>
      </p:sp>
      <p:pic>
        <p:nvPicPr>
          <p:cNvPr id="5" name="Picture 4">
            <a:extLst>
              <a:ext uri="{FF2B5EF4-FFF2-40B4-BE49-F238E27FC236}">
                <a16:creationId xmlns:a16="http://schemas.microsoft.com/office/drawing/2014/main" id="{A4EB3479-2230-90FD-E386-EAF7289A36AF}"/>
              </a:ext>
            </a:extLst>
          </p:cNvPr>
          <p:cNvPicPr>
            <a:picLocks noChangeAspect="1"/>
          </p:cNvPicPr>
          <p:nvPr/>
        </p:nvPicPr>
        <p:blipFill>
          <a:blip r:embed="rId2"/>
          <a:stretch>
            <a:fillRect/>
          </a:stretch>
        </p:blipFill>
        <p:spPr>
          <a:xfrm>
            <a:off x="3908454" y="204473"/>
            <a:ext cx="4849179" cy="4734553"/>
          </a:xfrm>
          <a:prstGeom prst="rect">
            <a:avLst/>
          </a:prstGeom>
        </p:spPr>
      </p:pic>
    </p:spTree>
    <p:extLst>
      <p:ext uri="{BB962C8B-B14F-4D97-AF65-F5344CB8AC3E}">
        <p14:creationId xmlns:p14="http://schemas.microsoft.com/office/powerpoint/2010/main" val="62415957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232A3-F13E-9D5A-16D9-9379D5C3A874}"/>
              </a:ext>
            </a:extLst>
          </p:cNvPr>
          <p:cNvSpPr>
            <a:spLocks noGrp="1"/>
          </p:cNvSpPr>
          <p:nvPr>
            <p:ph type="title"/>
          </p:nvPr>
        </p:nvSpPr>
        <p:spPr/>
        <p:txBody>
          <a:bodyPr/>
          <a:lstStyle/>
          <a:p>
            <a:r>
              <a:rPr lang="en-US" dirty="0"/>
              <a:t>AAD Credential Passthrough</a:t>
            </a:r>
          </a:p>
        </p:txBody>
      </p:sp>
      <p:sp>
        <p:nvSpPr>
          <p:cNvPr id="3" name="Text Placeholder 2">
            <a:extLst>
              <a:ext uri="{FF2B5EF4-FFF2-40B4-BE49-F238E27FC236}">
                <a16:creationId xmlns:a16="http://schemas.microsoft.com/office/drawing/2014/main" id="{8915765F-D013-8A0F-ECCD-6038DBB9FC0E}"/>
              </a:ext>
            </a:extLst>
          </p:cNvPr>
          <p:cNvSpPr>
            <a:spLocks noGrp="1"/>
          </p:cNvSpPr>
          <p:nvPr>
            <p:ph type="body" idx="1"/>
          </p:nvPr>
        </p:nvSpPr>
        <p:spPr>
          <a:xfrm>
            <a:off x="0" y="1680693"/>
            <a:ext cx="9047408" cy="3090930"/>
          </a:xfrm>
        </p:spPr>
        <p:txBody>
          <a:bodyPr/>
          <a:lstStyle/>
          <a:p>
            <a:r>
              <a:rPr lang="en-US" dirty="0"/>
              <a:t>Till this point, we have been using access keys, SAS tokens and service principals to access the data.</a:t>
            </a:r>
          </a:p>
          <a:p>
            <a:r>
              <a:rPr lang="en-US" dirty="0"/>
              <a:t>They all give same level of access to every user as long as they have the secretes and access to the same clusters.</a:t>
            </a:r>
          </a:p>
          <a:p>
            <a:r>
              <a:rPr lang="en-US" dirty="0"/>
              <a:t>This is probably not what you want in certain scenarios. We might want to restrict access to users based on what they can see via the active directory account, this is called as AAD  or Azure Active Directory Credential Pass-through Authentication.</a:t>
            </a:r>
          </a:p>
          <a:p>
            <a:r>
              <a:rPr lang="en-US" dirty="0"/>
              <a:t>Effectively, Databricks will pass the users, Azure Active Directory credentials to the ADL storage account to authenticate.</a:t>
            </a:r>
          </a:p>
          <a:p>
            <a:endParaRPr lang="en-US" dirty="0"/>
          </a:p>
          <a:p>
            <a:endParaRPr lang="en-US" dirty="0"/>
          </a:p>
          <a:p>
            <a:endParaRPr lang="en-US" dirty="0"/>
          </a:p>
        </p:txBody>
      </p:sp>
    </p:spTree>
    <p:extLst>
      <p:ext uri="{BB962C8B-B14F-4D97-AF65-F5344CB8AC3E}">
        <p14:creationId xmlns:p14="http://schemas.microsoft.com/office/powerpoint/2010/main" val="23729922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94B04-F544-400A-B6DE-ED120D1287AB}"/>
              </a:ext>
            </a:extLst>
          </p:cNvPr>
          <p:cNvSpPr>
            <a:spLocks noGrp="1"/>
          </p:cNvSpPr>
          <p:nvPr>
            <p:ph type="body" idx="1"/>
          </p:nvPr>
        </p:nvSpPr>
        <p:spPr/>
        <p:txBody>
          <a:bodyPr/>
          <a:lstStyle/>
          <a:p>
            <a:r>
              <a:rPr lang="en-US" dirty="0"/>
              <a:t>Azure Active Directory</a:t>
            </a:r>
          </a:p>
        </p:txBody>
      </p:sp>
      <p:pic>
        <p:nvPicPr>
          <p:cNvPr id="6" name="Picture 5">
            <a:extLst>
              <a:ext uri="{FF2B5EF4-FFF2-40B4-BE49-F238E27FC236}">
                <a16:creationId xmlns:a16="http://schemas.microsoft.com/office/drawing/2014/main" id="{4E8EFE19-B653-E29C-E745-AB9301E796D9}"/>
              </a:ext>
            </a:extLst>
          </p:cNvPr>
          <p:cNvPicPr>
            <a:picLocks noChangeAspect="1"/>
          </p:cNvPicPr>
          <p:nvPr/>
        </p:nvPicPr>
        <p:blipFill>
          <a:blip r:embed="rId2"/>
          <a:stretch>
            <a:fillRect/>
          </a:stretch>
        </p:blipFill>
        <p:spPr>
          <a:xfrm>
            <a:off x="169831" y="148106"/>
            <a:ext cx="8804338" cy="4398801"/>
          </a:xfrm>
          <a:prstGeom prst="rect">
            <a:avLst/>
          </a:prstGeom>
        </p:spPr>
      </p:pic>
    </p:spTree>
    <p:extLst>
      <p:ext uri="{BB962C8B-B14F-4D97-AF65-F5344CB8AC3E}">
        <p14:creationId xmlns:p14="http://schemas.microsoft.com/office/powerpoint/2010/main" val="333424541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83BA2-766F-49A2-BD8B-3269E8B070ED}"/>
              </a:ext>
            </a:extLst>
          </p:cNvPr>
          <p:cNvSpPr>
            <a:spLocks noGrp="1"/>
          </p:cNvSpPr>
          <p:nvPr>
            <p:ph type="title"/>
          </p:nvPr>
        </p:nvSpPr>
        <p:spPr/>
        <p:txBody>
          <a:bodyPr/>
          <a:lstStyle/>
          <a:p>
            <a:r>
              <a:rPr lang="en-US" dirty="0"/>
              <a:t>AAD Credentials</a:t>
            </a:r>
          </a:p>
        </p:txBody>
      </p:sp>
      <p:sp>
        <p:nvSpPr>
          <p:cNvPr id="3" name="Text Placeholder 2">
            <a:extLst>
              <a:ext uri="{FF2B5EF4-FFF2-40B4-BE49-F238E27FC236}">
                <a16:creationId xmlns:a16="http://schemas.microsoft.com/office/drawing/2014/main" id="{E6A6646E-67FF-40EF-6760-295F13BD5A43}"/>
              </a:ext>
            </a:extLst>
          </p:cNvPr>
          <p:cNvSpPr>
            <a:spLocks noGrp="1"/>
          </p:cNvSpPr>
          <p:nvPr>
            <p:ph type="body" idx="1"/>
          </p:nvPr>
        </p:nvSpPr>
        <p:spPr/>
        <p:txBody>
          <a:bodyPr/>
          <a:lstStyle/>
          <a:p>
            <a:r>
              <a:rPr lang="en-US" dirty="0"/>
              <a:t>If the specific user has the required role assigned in RBAC for the storage account, they will be able to access a storage account otherwise, they won’t be able to access the storage account</a:t>
            </a:r>
          </a:p>
          <a:p>
            <a:r>
              <a:rPr lang="en-US" dirty="0"/>
              <a:t>This is useful in scenario such as Multiple Machine Learning Engineers are using the same Databricks Cluster, but each one should have access to only specific storage accounts.</a:t>
            </a:r>
          </a:p>
          <a:p>
            <a:r>
              <a:rPr lang="en-US" dirty="0"/>
              <a:t>This option is available only on premium workspace.</a:t>
            </a:r>
          </a:p>
          <a:p>
            <a:r>
              <a:rPr lang="en-US" dirty="0"/>
              <a:t>Let’s move to practical </a:t>
            </a:r>
          </a:p>
        </p:txBody>
      </p:sp>
    </p:spTree>
    <p:extLst>
      <p:ext uri="{BB962C8B-B14F-4D97-AF65-F5344CB8AC3E}">
        <p14:creationId xmlns:p14="http://schemas.microsoft.com/office/powerpoint/2010/main" val="23744345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EC3AC-7B83-17A8-9310-F963B163AD12}"/>
              </a:ext>
            </a:extLst>
          </p:cNvPr>
          <p:cNvSpPr>
            <a:spLocks noGrp="1"/>
          </p:cNvSpPr>
          <p:nvPr>
            <p:ph type="title"/>
          </p:nvPr>
        </p:nvSpPr>
        <p:spPr/>
        <p:txBody>
          <a:bodyPr/>
          <a:lstStyle/>
          <a:p>
            <a:r>
              <a:rPr lang="en-US" dirty="0"/>
              <a:t>Recommendation</a:t>
            </a:r>
          </a:p>
        </p:txBody>
      </p:sp>
      <p:graphicFrame>
        <p:nvGraphicFramePr>
          <p:cNvPr id="4" name="Diagram 3">
            <a:extLst>
              <a:ext uri="{FF2B5EF4-FFF2-40B4-BE49-F238E27FC236}">
                <a16:creationId xmlns:a16="http://schemas.microsoft.com/office/drawing/2014/main" id="{DDED7383-E83F-7DE3-419E-DDF35FABA278}"/>
              </a:ext>
            </a:extLst>
          </p:cNvPr>
          <p:cNvGraphicFramePr/>
          <p:nvPr>
            <p:extLst>
              <p:ext uri="{D42A27DB-BD31-4B8C-83A1-F6EECF244321}">
                <p14:modId xmlns:p14="http://schemas.microsoft.com/office/powerpoint/2010/main" val="1180906647"/>
              </p:ext>
            </p:extLst>
          </p:nvPr>
        </p:nvGraphicFramePr>
        <p:xfrm>
          <a:off x="273050" y="2216150"/>
          <a:ext cx="3943350" cy="238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a:extLst>
              <a:ext uri="{FF2B5EF4-FFF2-40B4-BE49-F238E27FC236}">
                <a16:creationId xmlns:a16="http://schemas.microsoft.com/office/drawing/2014/main" id="{FBDB6B62-7E51-8E48-5B80-FD10D427A748}"/>
              </a:ext>
            </a:extLst>
          </p:cNvPr>
          <p:cNvGraphicFramePr/>
          <p:nvPr>
            <p:extLst>
              <p:ext uri="{D42A27DB-BD31-4B8C-83A1-F6EECF244321}">
                <p14:modId xmlns:p14="http://schemas.microsoft.com/office/powerpoint/2010/main" val="3194788168"/>
              </p:ext>
            </p:extLst>
          </p:nvPr>
        </p:nvGraphicFramePr>
        <p:xfrm>
          <a:off x="4546600" y="2047740"/>
          <a:ext cx="3943350" cy="273380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73251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Lake house architecture</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EB749-3473-D90E-D7CD-FCDB5685FE5B}"/>
              </a:ext>
            </a:extLst>
          </p:cNvPr>
          <p:cNvSpPr>
            <a:spLocks noGrp="1"/>
          </p:cNvSpPr>
          <p:nvPr>
            <p:ph type="title"/>
          </p:nvPr>
        </p:nvSpPr>
        <p:spPr/>
        <p:txBody>
          <a:bodyPr/>
          <a:lstStyle/>
          <a:p>
            <a:r>
              <a:rPr lang="en-US" dirty="0"/>
              <a:t>Practical</a:t>
            </a:r>
          </a:p>
        </p:txBody>
      </p:sp>
      <p:sp>
        <p:nvSpPr>
          <p:cNvPr id="3" name="Text Placeholder 2">
            <a:extLst>
              <a:ext uri="{FF2B5EF4-FFF2-40B4-BE49-F238E27FC236}">
                <a16:creationId xmlns:a16="http://schemas.microsoft.com/office/drawing/2014/main" id="{2D59504A-BEFF-4559-7252-1E6C123BAA4F}"/>
              </a:ext>
            </a:extLst>
          </p:cNvPr>
          <p:cNvSpPr>
            <a:spLocks noGrp="1"/>
          </p:cNvSpPr>
          <p:nvPr>
            <p:ph type="body" idx="1"/>
          </p:nvPr>
        </p:nvSpPr>
        <p:spPr>
          <a:xfrm>
            <a:off x="471900" y="1919075"/>
            <a:ext cx="3031154" cy="2710200"/>
          </a:xfrm>
        </p:spPr>
        <p:txBody>
          <a:bodyPr/>
          <a:lstStyle/>
          <a:p>
            <a:pPr marL="114300" indent="0">
              <a:buNone/>
            </a:pPr>
            <a:r>
              <a:rPr lang="en-US" dirty="0"/>
              <a:t>Click Enable credential passthrough for user-level data access</a:t>
            </a:r>
          </a:p>
          <a:p>
            <a:pPr marL="114300" indent="0">
              <a:buNone/>
            </a:pPr>
            <a:endParaRPr lang="en-US" dirty="0"/>
          </a:p>
          <a:p>
            <a:pPr marL="114300" indent="0">
              <a:buNone/>
            </a:pPr>
            <a:r>
              <a:rPr lang="en-US" dirty="0"/>
              <a:t>And restart the cluster.</a:t>
            </a:r>
          </a:p>
        </p:txBody>
      </p:sp>
      <p:pic>
        <p:nvPicPr>
          <p:cNvPr id="7" name="Picture 6">
            <a:extLst>
              <a:ext uri="{FF2B5EF4-FFF2-40B4-BE49-F238E27FC236}">
                <a16:creationId xmlns:a16="http://schemas.microsoft.com/office/drawing/2014/main" id="{F4423F5E-318C-8C6E-3AD5-C0F9F4C853E4}"/>
              </a:ext>
            </a:extLst>
          </p:cNvPr>
          <p:cNvPicPr>
            <a:picLocks noChangeAspect="1"/>
          </p:cNvPicPr>
          <p:nvPr/>
        </p:nvPicPr>
        <p:blipFill>
          <a:blip r:embed="rId2"/>
          <a:stretch>
            <a:fillRect/>
          </a:stretch>
        </p:blipFill>
        <p:spPr>
          <a:xfrm>
            <a:off x="3971158" y="1122575"/>
            <a:ext cx="4722842" cy="3637075"/>
          </a:xfrm>
          <a:prstGeom prst="rect">
            <a:avLst/>
          </a:prstGeom>
        </p:spPr>
      </p:pic>
    </p:spTree>
    <p:extLst>
      <p:ext uri="{BB962C8B-B14F-4D97-AF65-F5344CB8AC3E}">
        <p14:creationId xmlns:p14="http://schemas.microsoft.com/office/powerpoint/2010/main" val="34336774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09539-8A36-A259-978F-304FB8C4B233}"/>
              </a:ext>
            </a:extLst>
          </p:cNvPr>
          <p:cNvSpPr>
            <a:spLocks noGrp="1"/>
          </p:cNvSpPr>
          <p:nvPr>
            <p:ph type="title"/>
          </p:nvPr>
        </p:nvSpPr>
        <p:spPr/>
        <p:txBody>
          <a:bodyPr/>
          <a:lstStyle/>
          <a:p>
            <a:endParaRPr lang="en-US" dirty="0"/>
          </a:p>
        </p:txBody>
      </p:sp>
      <p:pic>
        <p:nvPicPr>
          <p:cNvPr id="7" name="Picture 6">
            <a:extLst>
              <a:ext uri="{FF2B5EF4-FFF2-40B4-BE49-F238E27FC236}">
                <a16:creationId xmlns:a16="http://schemas.microsoft.com/office/drawing/2014/main" id="{35C2E7C2-D57D-2CFA-F98C-EDC85E987663}"/>
              </a:ext>
            </a:extLst>
          </p:cNvPr>
          <p:cNvPicPr>
            <a:picLocks noChangeAspect="1"/>
          </p:cNvPicPr>
          <p:nvPr/>
        </p:nvPicPr>
        <p:blipFill>
          <a:blip r:embed="rId2"/>
          <a:stretch>
            <a:fillRect/>
          </a:stretch>
        </p:blipFill>
        <p:spPr>
          <a:xfrm>
            <a:off x="972355" y="1694543"/>
            <a:ext cx="6317087" cy="3245353"/>
          </a:xfrm>
          <a:prstGeom prst="rect">
            <a:avLst/>
          </a:prstGeom>
        </p:spPr>
      </p:pic>
    </p:spTree>
    <p:extLst>
      <p:ext uri="{BB962C8B-B14F-4D97-AF65-F5344CB8AC3E}">
        <p14:creationId xmlns:p14="http://schemas.microsoft.com/office/powerpoint/2010/main" val="41849250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3"/>
          <p:cNvSpPr/>
          <p:nvPr/>
        </p:nvSpPr>
        <p:spPr>
          <a:xfrm>
            <a:off x="1867101" y="958800"/>
            <a:ext cx="4611767" cy="3225891"/>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chemeClr val="lt2"/>
                </a:solidFill>
                <a:latin typeface="Arial"/>
              </a:rPr>
              <a:t>Thank</a:t>
            </a:r>
            <a:br>
              <a:rPr b="0" i="0">
                <a:ln w="9525" cap="flat" cmpd="sng">
                  <a:solidFill>
                    <a:schemeClr val="dk2"/>
                  </a:solidFill>
                  <a:prstDash val="solid"/>
                  <a:round/>
                  <a:headEnd type="none" w="sm" len="sm"/>
                  <a:tailEnd type="none" w="sm" len="sm"/>
                </a:ln>
                <a:solidFill>
                  <a:schemeClr val="lt2"/>
                </a:solidFill>
                <a:latin typeface="Arial"/>
              </a:rPr>
            </a:br>
            <a:r>
              <a:rPr b="0" i="0">
                <a:ln w="9525" cap="flat" cmpd="sng">
                  <a:solidFill>
                    <a:schemeClr val="dk2"/>
                  </a:solidFill>
                  <a:prstDash val="solid"/>
                  <a:round/>
                  <a:headEnd type="none" w="sm" len="sm"/>
                  <a:tailEnd type="none" w="sm" len="sm"/>
                </a:ln>
                <a:solidFill>
                  <a:schemeClr val="lt2"/>
                </a:solidFill>
                <a:latin typeface="Arial"/>
              </a:rPr>
              <a:t> You</a:t>
            </a:r>
          </a:p>
        </p:txBody>
      </p:sp>
      <p:sp>
        <p:nvSpPr>
          <p:cNvPr id="186" name="Google Shape;186;p33"/>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19"/>
          <p:cNvPicPr preferRelativeResize="0"/>
          <p:nvPr/>
        </p:nvPicPr>
        <p:blipFill>
          <a:blip r:embed="rId3">
            <a:alphaModFix/>
          </a:blip>
          <a:stretch>
            <a:fillRect/>
          </a:stretch>
        </p:blipFill>
        <p:spPr>
          <a:xfrm>
            <a:off x="152400" y="358125"/>
            <a:ext cx="8839201" cy="3933676"/>
          </a:xfrm>
          <a:prstGeom prst="rect">
            <a:avLst/>
          </a:prstGeom>
          <a:noFill/>
          <a:ln>
            <a:noFill/>
          </a:ln>
        </p:spPr>
      </p:pic>
      <p:sp>
        <p:nvSpPr>
          <p:cNvPr id="103" name="Google Shape;103;p19"/>
          <p:cNvSpPr txBox="1"/>
          <p:nvPr/>
        </p:nvSpPr>
        <p:spPr>
          <a:xfrm>
            <a:off x="3144875" y="4379325"/>
            <a:ext cx="5922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2"/>
                </a:solidFill>
                <a:latin typeface="Roboto"/>
                <a:ea typeface="Roboto"/>
                <a:cs typeface="Roboto"/>
                <a:sym typeface="Roboto"/>
              </a:rPr>
              <a:t>Use data lake</a:t>
            </a:r>
            <a:endParaRPr sz="1800">
              <a:solidFill>
                <a:schemeClr val="lt2"/>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Lake house architecture </a:t>
            </a:r>
            <a:endParaRPr/>
          </a:p>
        </p:txBody>
      </p:sp>
      <p:pic>
        <p:nvPicPr>
          <p:cNvPr id="109" name="Google Shape;109;p20"/>
          <p:cNvPicPr preferRelativeResize="0"/>
          <p:nvPr/>
        </p:nvPicPr>
        <p:blipFill>
          <a:blip r:embed="rId3">
            <a:alphaModFix/>
          </a:blip>
          <a:stretch>
            <a:fillRect/>
          </a:stretch>
        </p:blipFill>
        <p:spPr>
          <a:xfrm>
            <a:off x="471900" y="2116175"/>
            <a:ext cx="4342625" cy="2639525"/>
          </a:xfrm>
          <a:prstGeom prst="rect">
            <a:avLst/>
          </a:prstGeom>
          <a:noFill/>
          <a:ln>
            <a:noFill/>
          </a:ln>
        </p:spPr>
      </p:pic>
      <p:pic>
        <p:nvPicPr>
          <p:cNvPr id="110" name="Google Shape;110;p20"/>
          <p:cNvPicPr preferRelativeResize="0"/>
          <p:nvPr/>
        </p:nvPicPr>
        <p:blipFill>
          <a:blip r:embed="rId4">
            <a:alphaModFix/>
          </a:blip>
          <a:stretch>
            <a:fillRect/>
          </a:stretch>
        </p:blipFill>
        <p:spPr>
          <a:xfrm>
            <a:off x="5011250" y="1887602"/>
            <a:ext cx="4024426" cy="2829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How to create a datalake</a:t>
            </a:r>
            <a:endParaRPr/>
          </a:p>
        </p:txBody>
      </p:sp>
      <p:pic>
        <p:nvPicPr>
          <p:cNvPr id="116" name="Google Shape;116;p21"/>
          <p:cNvPicPr preferRelativeResize="0"/>
          <p:nvPr/>
        </p:nvPicPr>
        <p:blipFill>
          <a:blip r:embed="rId3">
            <a:alphaModFix/>
          </a:blip>
          <a:stretch>
            <a:fillRect/>
          </a:stretch>
        </p:blipFill>
        <p:spPr>
          <a:xfrm>
            <a:off x="235800" y="1923350"/>
            <a:ext cx="8458200" cy="2971800"/>
          </a:xfrm>
          <a:prstGeom prst="rect">
            <a:avLst/>
          </a:prstGeom>
          <a:noFill/>
          <a:ln>
            <a:noFill/>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5348</TotalTime>
  <Words>2240</Words>
  <Application>Microsoft Office PowerPoint</Application>
  <PresentationFormat>On-screen Show (16:9)</PresentationFormat>
  <Paragraphs>218</Paragraphs>
  <Slides>62</Slides>
  <Notes>22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62</vt:i4>
      </vt:variant>
    </vt:vector>
  </HeadingPairs>
  <TitlesOfParts>
    <vt:vector size="65" baseType="lpstr">
      <vt:lpstr>Arial</vt:lpstr>
      <vt:lpstr>Roboto</vt:lpstr>
      <vt:lpstr>Material</vt:lpstr>
      <vt:lpstr>Data Lake</vt:lpstr>
      <vt:lpstr>Audience</vt:lpstr>
      <vt:lpstr>Drawbacks of ADLS </vt:lpstr>
      <vt:lpstr>Drawbacks of ADLS </vt:lpstr>
      <vt:lpstr>What is delta lake</vt:lpstr>
      <vt:lpstr>Lake house architecture</vt:lpstr>
      <vt:lpstr>PowerPoint Presentation</vt:lpstr>
      <vt:lpstr>Lake house architecture </vt:lpstr>
      <vt:lpstr>How to create a datalake</vt:lpstr>
      <vt:lpstr>PowerPoint Presentation</vt:lpstr>
      <vt:lpstr>PowerPoint Presentation</vt:lpstr>
      <vt:lpstr>Understanding Transaction log file (Delta Log) </vt:lpstr>
      <vt:lpstr>Transaction log contents </vt:lpstr>
      <vt:lpstr>Schema enforcement</vt:lpstr>
      <vt:lpstr>How does schema enforcement works? </vt:lpstr>
      <vt:lpstr>Schema Evolution </vt:lpstr>
      <vt:lpstr>Audit Data Changes &amp; Time Travel </vt:lpstr>
      <vt:lpstr>Vacuum in Delta lake </vt:lpstr>
      <vt:lpstr>Optimize in Delta lake </vt:lpstr>
      <vt:lpstr>UPSERT (Merge) in delta lake</vt:lpstr>
      <vt:lpstr>Accessing DataLake </vt:lpstr>
      <vt:lpstr>Accessing delta lake</vt:lpstr>
      <vt:lpstr>Lock and key</vt:lpstr>
      <vt:lpstr>Accessing Azure Data Lake </vt:lpstr>
      <vt:lpstr>Types of Scope</vt:lpstr>
      <vt:lpstr>More authentication types:</vt:lpstr>
      <vt:lpstr>Creating Azure Data Lake Storage Gen2</vt:lpstr>
      <vt:lpstr>Create containers</vt:lpstr>
      <vt:lpstr>Desktop tool for storage</vt:lpstr>
      <vt:lpstr>Access Azure Data Lake Storage Gen2 using Access Keys</vt:lpstr>
      <vt:lpstr>Spark configuration</vt:lpstr>
      <vt:lpstr>Access Key – abfs driver</vt:lpstr>
      <vt:lpstr>PowerPoint Presentation</vt:lpstr>
      <vt:lpstr>Components</vt:lpstr>
      <vt:lpstr>Steps to perform</vt:lpstr>
      <vt:lpstr>How to get acess key</vt:lpstr>
      <vt:lpstr>configuration</vt:lpstr>
      <vt:lpstr>Drawback</vt:lpstr>
      <vt:lpstr>Shared access Signature (SAS token)</vt:lpstr>
      <vt:lpstr>Practical</vt:lpstr>
      <vt:lpstr>Practical</vt:lpstr>
      <vt:lpstr>Defining Permissions</vt:lpstr>
      <vt:lpstr>Setting link to configue</vt:lpstr>
      <vt:lpstr>Service principal</vt:lpstr>
      <vt:lpstr>Accessing Azure Data lake using Service principal</vt:lpstr>
      <vt:lpstr>Steps:</vt:lpstr>
      <vt:lpstr>Practical: creating service principal</vt:lpstr>
      <vt:lpstr>Practical</vt:lpstr>
      <vt:lpstr>Assign role Storage blob contributor to the data lake</vt:lpstr>
      <vt:lpstr>Session scoped Authentication</vt:lpstr>
      <vt:lpstr>Cluster scoped Authentication</vt:lpstr>
      <vt:lpstr>Cluster scoped Authentication</vt:lpstr>
      <vt:lpstr>Cluster scoped Authentication</vt:lpstr>
      <vt:lpstr>Step-1</vt:lpstr>
      <vt:lpstr>step2</vt:lpstr>
      <vt:lpstr>AAD Credential Passthrough</vt:lpstr>
      <vt:lpstr>PowerPoint Presentation</vt:lpstr>
      <vt:lpstr>AAD Credentials</vt:lpstr>
      <vt:lpstr>Recommendation</vt:lpstr>
      <vt:lpstr>Practical</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Amrita Helwade</cp:lastModifiedBy>
  <cp:revision>15</cp:revision>
  <dcterms:modified xsi:type="dcterms:W3CDTF">2024-09-24T11:16:44Z</dcterms:modified>
</cp:coreProperties>
</file>